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60" r:id="rId2"/>
    <p:sldMasterId id="2147483672" r:id="rId3"/>
    <p:sldMasterId id="2147483677" r:id="rId4"/>
  </p:sldMasterIdLst>
  <p:notesMasterIdLst>
    <p:notesMasterId r:id="rId13"/>
  </p:notesMasterIdLst>
  <p:handoutMasterIdLst>
    <p:handoutMasterId r:id="rId14"/>
  </p:handoutMasterIdLst>
  <p:sldIdLst>
    <p:sldId id="257" r:id="rId5"/>
    <p:sldId id="258" r:id="rId6"/>
    <p:sldId id="261" r:id="rId7"/>
    <p:sldId id="266" r:id="rId8"/>
    <p:sldId id="264" r:id="rId9"/>
    <p:sldId id="267"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192"/>
    <a:srgbClr val="E31E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85" d="100"/>
          <a:sy n="85" d="100"/>
        </p:scale>
        <p:origin x="1282" y="58"/>
      </p:cViewPr>
      <p:guideLst>
        <p:guide orient="horz" pos="2160"/>
        <p:guide pos="2880"/>
      </p:guideLst>
    </p:cSldViewPr>
  </p:slideViewPr>
  <p:notesTextViewPr>
    <p:cViewPr>
      <p:scale>
        <a:sx n="1" d="1"/>
        <a:sy n="1" d="1"/>
      </p:scale>
      <p:origin x="0" y="0"/>
    </p:cViewPr>
  </p:notesTextViewPr>
  <p:notesViewPr>
    <p:cSldViewPr snapToGrid="0" showGuides="1">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8E1588-287F-4EF2-B7BD-C28FF760460D}" type="datetimeFigureOut">
              <a:rPr lang="en-AU" smtClean="0"/>
              <a:t>29/11/2018</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782384-5585-47CC-8718-5239B9E1EE38}" type="slidenum">
              <a:rPr lang="en-AU" smtClean="0"/>
              <a:t>‹#›</a:t>
            </a:fld>
            <a:endParaRPr lang="en-AU"/>
          </a:p>
        </p:txBody>
      </p:sp>
    </p:spTree>
    <p:extLst>
      <p:ext uri="{BB962C8B-B14F-4D97-AF65-F5344CB8AC3E}">
        <p14:creationId xmlns:p14="http://schemas.microsoft.com/office/powerpoint/2010/main" val="1071939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F4A81-254C-475E-ABA5-CD1CF9A3C990}" type="datetimeFigureOut">
              <a:rPr lang="en-AU" smtClean="0"/>
              <a:t>29/11/2018</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D0189C-A10A-4BC6-A362-FFB234F1D260}" type="slidenum">
              <a:rPr lang="en-AU" smtClean="0"/>
              <a:t>‹#›</a:t>
            </a:fld>
            <a:endParaRPr lang="en-AU"/>
          </a:p>
        </p:txBody>
      </p:sp>
    </p:spTree>
    <p:extLst>
      <p:ext uri="{BB962C8B-B14F-4D97-AF65-F5344CB8AC3E}">
        <p14:creationId xmlns:p14="http://schemas.microsoft.com/office/powerpoint/2010/main" val="105351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Placeholder 2"/>
          <p:cNvSpPr>
            <a:spLocks noGrp="1"/>
          </p:cNvSpPr>
          <p:nvPr>
            <p:ph type="body" sz="quarter" idx="10" hasCustomPrompt="1"/>
          </p:nvPr>
        </p:nvSpPr>
        <p:spPr>
          <a:xfrm>
            <a:off x="156633" y="1144658"/>
            <a:ext cx="5935133" cy="812800"/>
          </a:xfrm>
          <a:prstGeom prst="rect">
            <a:avLst/>
          </a:prstGeom>
        </p:spPr>
        <p:txBody>
          <a:bodyPr/>
          <a:lstStyle>
            <a:lvl1pPr marL="0" indent="0" algn="l">
              <a:buNone/>
              <a:defRPr sz="4000" baseline="0">
                <a:solidFill>
                  <a:srgbClr val="2E3192"/>
                </a:solidFill>
              </a:defRPr>
            </a:lvl1pPr>
          </a:lstStyle>
          <a:p>
            <a:pPr lvl="0"/>
            <a:r>
              <a:rPr lang="en-US" dirty="0" smtClean="0"/>
              <a:t>TITLE (CALIBRI 40PT)</a:t>
            </a:r>
          </a:p>
        </p:txBody>
      </p:sp>
      <p:sp>
        <p:nvSpPr>
          <p:cNvPr id="3" name="Text Placeholder 2"/>
          <p:cNvSpPr>
            <a:spLocks noGrp="1"/>
          </p:cNvSpPr>
          <p:nvPr>
            <p:ph type="body" sz="quarter" idx="11" hasCustomPrompt="1"/>
          </p:nvPr>
        </p:nvSpPr>
        <p:spPr>
          <a:xfrm>
            <a:off x="156633" y="1881255"/>
            <a:ext cx="5935133" cy="812800"/>
          </a:xfrm>
          <a:prstGeom prst="rect">
            <a:avLst/>
          </a:prstGeom>
        </p:spPr>
        <p:txBody>
          <a:bodyPr/>
          <a:lstStyle>
            <a:lvl1pPr marL="0" indent="0" algn="l">
              <a:buNone/>
              <a:defRPr sz="2400">
                <a:solidFill>
                  <a:srgbClr val="E31E38"/>
                </a:solidFill>
              </a:defRPr>
            </a:lvl1pPr>
          </a:lstStyle>
          <a:p>
            <a:pPr lvl="0"/>
            <a:r>
              <a:rPr lang="en-US" dirty="0" smtClean="0"/>
              <a:t>SUB-TITLE (CALIBRI 24PT)</a:t>
            </a:r>
          </a:p>
        </p:txBody>
      </p:sp>
    </p:spTree>
    <p:extLst>
      <p:ext uri="{BB962C8B-B14F-4D97-AF65-F5344CB8AC3E}">
        <p14:creationId xmlns:p14="http://schemas.microsoft.com/office/powerpoint/2010/main" val="36383168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798ADD-0537-4CDB-9730-D22F88DF51FA}"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a:t>
            </a:fld>
            <a:endParaRPr lang="en-AU" dirty="0"/>
          </a:p>
        </p:txBody>
      </p:sp>
      <p:sp>
        <p:nvSpPr>
          <p:cNvPr id="7" name="Text Placeholder 6"/>
          <p:cNvSpPr>
            <a:spLocks noGrp="1"/>
          </p:cNvSpPr>
          <p:nvPr>
            <p:ph type="body" sz="quarter" idx="12" hasCustomPrompt="1"/>
          </p:nvPr>
        </p:nvSpPr>
        <p:spPr>
          <a:xfrm>
            <a:off x="2328069" y="1854195"/>
            <a:ext cx="4487862" cy="1016000"/>
          </a:xfrm>
          <a:prstGeom prst="rect">
            <a:avLst/>
          </a:prstGeom>
        </p:spPr>
        <p:txBody>
          <a:bodyPr/>
          <a:lstStyle>
            <a:lvl1pPr marL="0" indent="0" algn="ctr">
              <a:buNone/>
              <a:defRPr sz="4000" baseline="0">
                <a:solidFill>
                  <a:srgbClr val="2E3192"/>
                </a:solidFill>
              </a:defRPr>
            </a:lvl1pPr>
          </a:lstStyle>
          <a:p>
            <a:pPr lvl="0"/>
            <a:r>
              <a:rPr lang="en-US" dirty="0" smtClean="0"/>
              <a:t>TITLE (CALIBRI 40PT)</a:t>
            </a:r>
            <a:endParaRPr lang="en-AU" dirty="0"/>
          </a:p>
        </p:txBody>
      </p:sp>
      <p:sp>
        <p:nvSpPr>
          <p:cNvPr id="9" name="Text Placeholder 8"/>
          <p:cNvSpPr>
            <a:spLocks noGrp="1"/>
          </p:cNvSpPr>
          <p:nvPr>
            <p:ph type="body" sz="quarter" idx="13" hasCustomPrompt="1"/>
          </p:nvPr>
        </p:nvSpPr>
        <p:spPr>
          <a:xfrm>
            <a:off x="2329656" y="2624138"/>
            <a:ext cx="4486275" cy="768868"/>
          </a:xfrm>
          <a:prstGeom prst="rect">
            <a:avLst/>
          </a:prstGeom>
        </p:spPr>
        <p:txBody>
          <a:bodyPr/>
          <a:lstStyle>
            <a:lvl1pPr marL="0" indent="0" algn="ctr">
              <a:buNone/>
              <a:defRPr sz="2400">
                <a:solidFill>
                  <a:srgbClr val="E31E38"/>
                </a:solidFill>
              </a:defRPr>
            </a:lvl1pPr>
            <a:lvl2pPr marL="457200" indent="0" algn="ctr">
              <a:buNone/>
              <a:defRPr sz="2400">
                <a:solidFill>
                  <a:srgbClr val="E31E38"/>
                </a:solidFill>
              </a:defRPr>
            </a:lvl2pPr>
            <a:lvl3pPr marL="914400" indent="0" algn="ctr">
              <a:buNone/>
              <a:defRPr sz="2400">
                <a:solidFill>
                  <a:srgbClr val="E31E38"/>
                </a:solidFill>
              </a:defRPr>
            </a:lvl3pPr>
            <a:lvl4pPr marL="1371600" indent="0" algn="ctr">
              <a:buNone/>
              <a:defRPr sz="2400">
                <a:solidFill>
                  <a:srgbClr val="E31E38"/>
                </a:solidFill>
              </a:defRPr>
            </a:lvl4pPr>
            <a:lvl5pPr marL="1828800" indent="0" algn="ctr">
              <a:buNone/>
              <a:defRPr sz="2400">
                <a:solidFill>
                  <a:srgbClr val="E31E38"/>
                </a:solidFill>
              </a:defRPr>
            </a:lvl5pPr>
          </a:lstStyle>
          <a:p>
            <a:pPr lvl="0"/>
            <a:r>
              <a:rPr lang="en-US" dirty="0" smtClean="0"/>
              <a:t>SUB-TITLE (24PT)</a:t>
            </a:r>
            <a:endParaRPr lang="en-AU" dirty="0"/>
          </a:p>
        </p:txBody>
      </p:sp>
    </p:spTree>
    <p:extLst>
      <p:ext uri="{BB962C8B-B14F-4D97-AF65-F5344CB8AC3E}">
        <p14:creationId xmlns:p14="http://schemas.microsoft.com/office/powerpoint/2010/main" val="20993321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B08666-CFE4-4235-A926-AEC1D2900D2B}"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a:t>
            </a:fld>
            <a:endParaRPr lang="en-AU" dirty="0"/>
          </a:p>
        </p:txBody>
      </p:sp>
      <p:sp>
        <p:nvSpPr>
          <p:cNvPr id="5"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baseline="0">
                <a:solidFill>
                  <a:srgbClr val="2E3192"/>
                </a:solidFill>
                <a:latin typeface="+mn-lt"/>
              </a:defRPr>
            </a:lvl1pPr>
          </a:lstStyle>
          <a:p>
            <a:r>
              <a:rPr lang="en-US" dirty="0" smtClean="0"/>
              <a:t>Heading (Calibri 24pt)</a:t>
            </a:r>
            <a:endParaRPr lang="en-US" dirty="0"/>
          </a:p>
        </p:txBody>
      </p:sp>
      <p:sp>
        <p:nvSpPr>
          <p:cNvPr id="8" name="Text Placeholder 7"/>
          <p:cNvSpPr>
            <a:spLocks noGrp="1"/>
          </p:cNvSpPr>
          <p:nvPr>
            <p:ph type="body" sz="quarter" idx="12" hasCustomPrompt="1"/>
          </p:nvPr>
        </p:nvSpPr>
        <p:spPr>
          <a:xfrm>
            <a:off x="209549" y="1908705"/>
            <a:ext cx="4370917" cy="2959627"/>
          </a:xfrm>
          <a:prstGeom prst="rect">
            <a:avLst/>
          </a:prstGeom>
        </p:spPr>
        <p:txBody>
          <a:bodyPr/>
          <a:lstStyle>
            <a:lvl1pPr marL="0" indent="0">
              <a:buNone/>
              <a:defRPr sz="1600" baseline="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smtClean="0"/>
              <a:t>Body (Calibri 16pt)</a:t>
            </a:r>
            <a:endParaRPr lang="en-AU" dirty="0"/>
          </a:p>
        </p:txBody>
      </p:sp>
      <p:sp>
        <p:nvSpPr>
          <p:cNvPr id="10" name="Text Placeholder 9"/>
          <p:cNvSpPr>
            <a:spLocks noGrp="1"/>
          </p:cNvSpPr>
          <p:nvPr>
            <p:ph type="body" sz="quarter" idx="13" hasCustomPrompt="1"/>
          </p:nvPr>
        </p:nvSpPr>
        <p:spPr>
          <a:xfrm>
            <a:off x="4808538" y="1908175"/>
            <a:ext cx="4011612" cy="2960688"/>
          </a:xfrm>
          <a:prstGeom prst="rect">
            <a:avLst/>
          </a:prstGeom>
        </p:spPr>
        <p:txBody>
          <a:bodyPr/>
          <a:lstStyle>
            <a:lvl1pPr marL="285750" indent="-285750">
              <a:buFont typeface="Arial" panose="020B0604020202020204" pitchFamily="34" charset="0"/>
              <a:buChar char="•"/>
              <a:defRPr sz="1600" baseline="0"/>
            </a:lvl1pPr>
            <a:lvl2pPr marL="742950" indent="-285750">
              <a:buFont typeface="Arial" panose="020B0604020202020204" pitchFamily="34" charset="0"/>
              <a:buChar char="•"/>
              <a:defRPr sz="1600"/>
            </a:lvl2pPr>
            <a:lvl3pPr marL="1200150" indent="-285750">
              <a:buFont typeface="Arial" panose="020B0604020202020204" pitchFamily="34" charset="0"/>
              <a:buChar char="•"/>
              <a:defRPr sz="16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smtClean="0"/>
              <a:t>Dot points (Calibri 16pt)</a:t>
            </a:r>
            <a:endParaRPr lang="en-AU" dirty="0"/>
          </a:p>
        </p:txBody>
      </p:sp>
    </p:spTree>
    <p:extLst>
      <p:ext uri="{BB962C8B-B14F-4D97-AF65-F5344CB8AC3E}">
        <p14:creationId xmlns:p14="http://schemas.microsoft.com/office/powerpoint/2010/main" val="9902351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CD139F-F870-4F39-87DC-B78AF89819A6}"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a:t>
            </a:fld>
            <a:endParaRPr lang="en-AU" dirty="0"/>
          </a:p>
        </p:txBody>
      </p:sp>
      <p:sp>
        <p:nvSpPr>
          <p:cNvPr id="5"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baseline="0">
                <a:solidFill>
                  <a:srgbClr val="2E3192"/>
                </a:solidFill>
                <a:latin typeface="+mn-lt"/>
              </a:defRPr>
            </a:lvl1pPr>
          </a:lstStyle>
          <a:p>
            <a:r>
              <a:rPr lang="en-US" dirty="0" smtClean="0"/>
              <a:t>Heading (Calibri 24pt)</a:t>
            </a:r>
            <a:endParaRPr lang="en-US" dirty="0"/>
          </a:p>
        </p:txBody>
      </p:sp>
      <p:sp>
        <p:nvSpPr>
          <p:cNvPr id="8" name="Picture Placeholder 2"/>
          <p:cNvSpPr>
            <a:spLocks noGrp="1" noChangeAspect="1"/>
          </p:cNvSpPr>
          <p:nvPr>
            <p:ph type="pic" idx="13"/>
          </p:nvPr>
        </p:nvSpPr>
        <p:spPr>
          <a:xfrm>
            <a:off x="4953000" y="1270001"/>
            <a:ext cx="3867149" cy="1634066"/>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9" name="Picture Placeholder 2"/>
          <p:cNvSpPr>
            <a:spLocks noGrp="1" noChangeAspect="1"/>
          </p:cNvSpPr>
          <p:nvPr>
            <p:ph type="pic" idx="14"/>
          </p:nvPr>
        </p:nvSpPr>
        <p:spPr>
          <a:xfrm>
            <a:off x="4953000" y="3242734"/>
            <a:ext cx="3867149" cy="1634066"/>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7" name="Text Placeholder 6"/>
          <p:cNvSpPr>
            <a:spLocks noGrp="1"/>
          </p:cNvSpPr>
          <p:nvPr>
            <p:ph type="body" sz="quarter" idx="15" hasCustomPrompt="1"/>
          </p:nvPr>
        </p:nvSpPr>
        <p:spPr>
          <a:xfrm>
            <a:off x="209550" y="1947863"/>
            <a:ext cx="4370388" cy="2928937"/>
          </a:xfrm>
          <a:prstGeom prst="rect">
            <a:avLst/>
          </a:prstGeom>
        </p:spPr>
        <p:txBody>
          <a:bodyPr/>
          <a:lstStyle>
            <a:lvl1pPr marL="0" indent="0">
              <a:buNone/>
              <a:defRPr sz="1600" baseline="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smtClean="0"/>
              <a:t>Body (Calibri 16pt)</a:t>
            </a:r>
            <a:endParaRPr lang="en-AU" dirty="0"/>
          </a:p>
        </p:txBody>
      </p:sp>
    </p:spTree>
    <p:extLst>
      <p:ext uri="{BB962C8B-B14F-4D97-AF65-F5344CB8AC3E}">
        <p14:creationId xmlns:p14="http://schemas.microsoft.com/office/powerpoint/2010/main" val="3789649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DF417A-D797-4718-8B95-DF443A38D19E}"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a:t>
            </a:fld>
            <a:endParaRPr lang="en-AU" dirty="0"/>
          </a:p>
        </p:txBody>
      </p:sp>
      <p:sp>
        <p:nvSpPr>
          <p:cNvPr id="9" name="Picture Placeholder 2"/>
          <p:cNvSpPr>
            <a:spLocks noGrp="1" noChangeAspect="1"/>
          </p:cNvSpPr>
          <p:nvPr>
            <p:ph type="pic" idx="1"/>
          </p:nvPr>
        </p:nvSpPr>
        <p:spPr>
          <a:xfrm>
            <a:off x="4953000" y="1275293"/>
            <a:ext cx="3867149" cy="3601507"/>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a:solidFill>
                  <a:srgbClr val="2E3192"/>
                </a:solidFill>
                <a:latin typeface="+mn-lt"/>
              </a:defRPr>
            </a:lvl1pPr>
          </a:lstStyle>
          <a:p>
            <a:r>
              <a:rPr lang="en-US" dirty="0" smtClean="0"/>
              <a:t>Heading (Calibri 24pt)</a:t>
            </a:r>
            <a:endParaRPr lang="en-US" dirty="0"/>
          </a:p>
        </p:txBody>
      </p:sp>
      <p:sp>
        <p:nvSpPr>
          <p:cNvPr id="5" name="Text Placeholder 4"/>
          <p:cNvSpPr>
            <a:spLocks noGrp="1"/>
          </p:cNvSpPr>
          <p:nvPr>
            <p:ph type="body" sz="quarter" idx="12" hasCustomPrompt="1"/>
          </p:nvPr>
        </p:nvSpPr>
        <p:spPr>
          <a:xfrm>
            <a:off x="209550" y="1912936"/>
            <a:ext cx="4370388" cy="1524531"/>
          </a:xfrm>
          <a:prstGeom prst="rect">
            <a:avLst/>
          </a:prstGeom>
        </p:spPr>
        <p:txBody>
          <a:bodyPr/>
          <a:lstStyle>
            <a:lvl1pPr marL="0" indent="0">
              <a:buNone/>
              <a:defRPr sz="1600" baseline="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smtClean="0"/>
              <a:t>Body (Calibri 16pt)</a:t>
            </a:r>
            <a:endParaRPr lang="en-AU" dirty="0"/>
          </a:p>
        </p:txBody>
      </p:sp>
      <p:sp>
        <p:nvSpPr>
          <p:cNvPr id="7" name="Text Placeholder 6"/>
          <p:cNvSpPr>
            <a:spLocks noGrp="1"/>
          </p:cNvSpPr>
          <p:nvPr>
            <p:ph type="body" sz="quarter" idx="13" hasCustomPrompt="1"/>
          </p:nvPr>
        </p:nvSpPr>
        <p:spPr>
          <a:xfrm>
            <a:off x="209550" y="3792538"/>
            <a:ext cx="4370388" cy="1084262"/>
          </a:xfrm>
          <a:prstGeom prst="rect">
            <a:avLst/>
          </a:prstGeom>
        </p:spPr>
        <p:txBody>
          <a:bodyPr/>
          <a:lstStyle>
            <a:lvl1pPr marL="457200" indent="-457200">
              <a:buFont typeface="Arial" panose="020B0604020202020204" pitchFamily="34" charset="0"/>
              <a:buChar char="•"/>
              <a:defRPr sz="1600" baseline="0"/>
            </a:lvl1pPr>
            <a:lvl2pPr marL="800100" indent="-342900">
              <a:buFont typeface="Arial" panose="020B0604020202020204" pitchFamily="34" charset="0"/>
              <a:buChar char="•"/>
              <a:defRPr sz="1600"/>
            </a:lvl2pPr>
            <a:lvl3pPr marL="1257300" indent="-342900">
              <a:buFont typeface="Arial" panose="020B0604020202020204" pitchFamily="34" charset="0"/>
              <a:buChar char="•"/>
              <a:defRPr sz="16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smtClean="0"/>
              <a:t>Dot points (Calibri 16pt)</a:t>
            </a:r>
            <a:endParaRPr lang="en-AU" dirty="0"/>
          </a:p>
        </p:txBody>
      </p:sp>
    </p:spTree>
    <p:extLst>
      <p:ext uri="{BB962C8B-B14F-4D97-AF65-F5344CB8AC3E}">
        <p14:creationId xmlns:p14="http://schemas.microsoft.com/office/powerpoint/2010/main" val="26711916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6762750" y="6308725"/>
            <a:ext cx="2057400" cy="365125"/>
          </a:xfrm>
          <a:prstGeom prst="rect">
            <a:avLst/>
          </a:prstGeom>
        </p:spPr>
        <p:txBody>
          <a:bodyPr/>
          <a:lstStyle>
            <a:lvl1pPr algn="r">
              <a:defRPr sz="1000">
                <a:solidFill>
                  <a:schemeClr val="bg1"/>
                </a:solidFill>
              </a:defRPr>
            </a:lvl1pPr>
          </a:lstStyle>
          <a:p>
            <a:fld id="{1FC6AF4B-7D96-4567-9564-A1C1E1840D1A}" type="slidenum">
              <a:rPr lang="en-AU" smtClean="0"/>
              <a:pPr/>
              <a:t>‹#›</a:t>
            </a:fld>
            <a:endParaRPr lang="en-AU" dirty="0"/>
          </a:p>
        </p:txBody>
      </p:sp>
      <p:sp>
        <p:nvSpPr>
          <p:cNvPr id="6" name="Date Placeholder 3"/>
          <p:cNvSpPr>
            <a:spLocks noGrp="1"/>
          </p:cNvSpPr>
          <p:nvPr>
            <p:ph type="dt" sz="half" idx="2"/>
          </p:nvPr>
        </p:nvSpPr>
        <p:spPr>
          <a:xfrm>
            <a:off x="323850" y="6315076"/>
            <a:ext cx="2057400" cy="365125"/>
          </a:xfrm>
          <a:prstGeom prst="rect">
            <a:avLst/>
          </a:prstGeom>
        </p:spPr>
        <p:txBody>
          <a:bodyPr/>
          <a:lstStyle>
            <a:lvl1pPr algn="l">
              <a:defRPr sz="1000">
                <a:solidFill>
                  <a:srgbClr val="E31E38"/>
                </a:solidFill>
              </a:defRPr>
            </a:lvl1pPr>
          </a:lstStyle>
          <a:p>
            <a:fld id="{C664AC0B-A359-49D7-B286-292AABBA6B71}" type="datetime1">
              <a:rPr lang="en-AU" smtClean="0"/>
              <a:t>29/11/2018</a:t>
            </a:fld>
            <a:endParaRPr lang="en-AU" dirty="0"/>
          </a:p>
        </p:txBody>
      </p:sp>
      <p:sp>
        <p:nvSpPr>
          <p:cNvPr id="3" name="Text Placeholder 2"/>
          <p:cNvSpPr>
            <a:spLocks noGrp="1"/>
          </p:cNvSpPr>
          <p:nvPr>
            <p:ph type="body" sz="quarter" idx="10" hasCustomPrompt="1"/>
          </p:nvPr>
        </p:nvSpPr>
        <p:spPr>
          <a:xfrm>
            <a:off x="1604432" y="2592457"/>
            <a:ext cx="5935133" cy="812800"/>
          </a:xfrm>
          <a:prstGeom prst="rect">
            <a:avLst/>
          </a:prstGeom>
        </p:spPr>
        <p:txBody>
          <a:bodyPr/>
          <a:lstStyle>
            <a:lvl1pPr marL="0" indent="0" algn="ctr">
              <a:buNone/>
              <a:defRPr sz="4000" baseline="0">
                <a:solidFill>
                  <a:srgbClr val="2E3192"/>
                </a:solidFill>
              </a:defRPr>
            </a:lvl1pPr>
          </a:lstStyle>
          <a:p>
            <a:pPr lvl="0"/>
            <a:r>
              <a:rPr lang="en-US" dirty="0" smtClean="0"/>
              <a:t>TITLE (CALIBRI 40PT)</a:t>
            </a:r>
          </a:p>
        </p:txBody>
      </p:sp>
      <p:sp>
        <p:nvSpPr>
          <p:cNvPr id="9" name="Text Placeholder 2"/>
          <p:cNvSpPr>
            <a:spLocks noGrp="1"/>
          </p:cNvSpPr>
          <p:nvPr>
            <p:ph type="body" sz="quarter" idx="11" hasCustomPrompt="1"/>
          </p:nvPr>
        </p:nvSpPr>
        <p:spPr>
          <a:xfrm>
            <a:off x="1604431" y="3330713"/>
            <a:ext cx="5935133" cy="812800"/>
          </a:xfrm>
          <a:prstGeom prst="rect">
            <a:avLst/>
          </a:prstGeom>
        </p:spPr>
        <p:txBody>
          <a:bodyPr/>
          <a:lstStyle>
            <a:lvl1pPr marL="0" indent="0" algn="ctr">
              <a:buNone/>
              <a:defRPr sz="2400">
                <a:solidFill>
                  <a:srgbClr val="E31E38"/>
                </a:solidFill>
              </a:defRPr>
            </a:lvl1pPr>
          </a:lstStyle>
          <a:p>
            <a:pPr lvl="0"/>
            <a:r>
              <a:rPr lang="en-US" dirty="0" smtClean="0"/>
              <a:t>SUB-TITLE (CALIBRI 24PT)</a:t>
            </a:r>
          </a:p>
        </p:txBody>
      </p:sp>
    </p:spTree>
    <p:extLst>
      <p:ext uri="{BB962C8B-B14F-4D97-AF65-F5344CB8AC3E}">
        <p14:creationId xmlns:p14="http://schemas.microsoft.com/office/powerpoint/2010/main" val="42459487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baseline="0">
                <a:solidFill>
                  <a:srgbClr val="2E3192"/>
                </a:solidFill>
                <a:latin typeface="+mn-lt"/>
              </a:defRPr>
            </a:lvl1pPr>
          </a:lstStyle>
          <a:p>
            <a:r>
              <a:rPr lang="en-US" dirty="0" smtClean="0"/>
              <a:t>Heading (Calibri 24pt)</a:t>
            </a:r>
            <a:endParaRPr lang="en-US" dirty="0"/>
          </a:p>
        </p:txBody>
      </p:sp>
      <p:sp>
        <p:nvSpPr>
          <p:cNvPr id="4" name="Date Placeholder 3"/>
          <p:cNvSpPr>
            <a:spLocks noGrp="1"/>
          </p:cNvSpPr>
          <p:nvPr>
            <p:ph type="dt" sz="half" idx="10"/>
          </p:nvPr>
        </p:nvSpPr>
        <p:spPr>
          <a:xfrm>
            <a:off x="323850" y="6315076"/>
            <a:ext cx="2057400" cy="365125"/>
          </a:xfrm>
          <a:prstGeom prst="rect">
            <a:avLst/>
          </a:prstGeom>
        </p:spPr>
        <p:txBody>
          <a:bodyPr/>
          <a:lstStyle>
            <a:lvl1pPr>
              <a:defRPr sz="1000">
                <a:solidFill>
                  <a:srgbClr val="E31E38"/>
                </a:solidFill>
              </a:defRPr>
            </a:lvl1pPr>
          </a:lstStyle>
          <a:p>
            <a:fld id="{7A831A72-F343-431A-9FA7-7202CEFF718E}" type="datetime1">
              <a:rPr lang="en-AU" smtClean="0"/>
              <a:t>29/11/2018</a:t>
            </a:fld>
            <a:endParaRPr lang="en-AU" dirty="0"/>
          </a:p>
        </p:txBody>
      </p:sp>
      <p:sp>
        <p:nvSpPr>
          <p:cNvPr id="6" name="Slide Number Placeholder 5"/>
          <p:cNvSpPr>
            <a:spLocks noGrp="1"/>
          </p:cNvSpPr>
          <p:nvPr>
            <p:ph type="sldNum" sz="quarter" idx="12"/>
          </p:nvPr>
        </p:nvSpPr>
        <p:spPr>
          <a:xfrm>
            <a:off x="6762750" y="6308725"/>
            <a:ext cx="2057400" cy="365125"/>
          </a:xfrm>
          <a:prstGeom prst="rect">
            <a:avLst/>
          </a:prstGeom>
        </p:spPr>
        <p:txBody>
          <a:bodyPr/>
          <a:lstStyle>
            <a:lvl1pPr>
              <a:defRPr sz="1000">
                <a:solidFill>
                  <a:schemeClr val="bg1"/>
                </a:solidFill>
              </a:defRPr>
            </a:lvl1pPr>
          </a:lstStyle>
          <a:p>
            <a:fld id="{1FC6AF4B-7D96-4567-9564-A1C1E1840D1A}" type="slidenum">
              <a:rPr lang="en-AU" smtClean="0"/>
              <a:pPr/>
              <a:t>‹#›</a:t>
            </a:fld>
            <a:endParaRPr lang="en-AU" dirty="0"/>
          </a:p>
        </p:txBody>
      </p:sp>
      <p:sp>
        <p:nvSpPr>
          <p:cNvPr id="5" name="Text Placeholder 4"/>
          <p:cNvSpPr>
            <a:spLocks noGrp="1"/>
          </p:cNvSpPr>
          <p:nvPr>
            <p:ph type="body" sz="quarter" idx="13" hasCustomPrompt="1"/>
          </p:nvPr>
        </p:nvSpPr>
        <p:spPr>
          <a:xfrm>
            <a:off x="226484" y="1913994"/>
            <a:ext cx="3487738" cy="1176337"/>
          </a:xfrm>
          <a:prstGeom prst="rect">
            <a:avLst/>
          </a:prstGeom>
        </p:spPr>
        <p:txBody>
          <a:bodyPr/>
          <a:lstStyle>
            <a:lvl1pPr marL="0" indent="0">
              <a:buNone/>
              <a:defRPr sz="1600"/>
            </a:lvl1pPr>
          </a:lstStyle>
          <a:p>
            <a:pPr lvl="0"/>
            <a:r>
              <a:rPr lang="en-US" dirty="0" smtClean="0"/>
              <a:t>Body (Calibri 16pt)</a:t>
            </a:r>
          </a:p>
        </p:txBody>
      </p:sp>
      <p:sp>
        <p:nvSpPr>
          <p:cNvPr id="10" name="Text Placeholder 9"/>
          <p:cNvSpPr>
            <a:spLocks noGrp="1"/>
          </p:cNvSpPr>
          <p:nvPr>
            <p:ph type="body" sz="quarter" idx="14" hasCustomPrompt="1"/>
          </p:nvPr>
        </p:nvSpPr>
        <p:spPr>
          <a:xfrm>
            <a:off x="4470400" y="1913993"/>
            <a:ext cx="3598863" cy="1176338"/>
          </a:xfrm>
          <a:prstGeom prst="rect">
            <a:avLst/>
          </a:prstGeom>
        </p:spPr>
        <p:txBody>
          <a:bodyPr/>
          <a:lstStyle>
            <a:lvl1pPr>
              <a:defRPr sz="1600" baseline="0"/>
            </a:lvl1pPr>
            <a:lvl5pPr>
              <a:defRPr/>
            </a:lvl5pPr>
          </a:lstStyle>
          <a:p>
            <a:pPr lvl="0"/>
            <a:r>
              <a:rPr lang="en-US" dirty="0" smtClean="0"/>
              <a:t>Dot points (Calibri 16pt)</a:t>
            </a:r>
            <a:endParaRPr lang="en-AU" dirty="0"/>
          </a:p>
        </p:txBody>
      </p:sp>
    </p:spTree>
    <p:extLst>
      <p:ext uri="{BB962C8B-B14F-4D97-AF65-F5344CB8AC3E}">
        <p14:creationId xmlns:p14="http://schemas.microsoft.com/office/powerpoint/2010/main" val="58419564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0" userDrawn="1">
          <p15:clr>
            <a:srgbClr val="FBAE40"/>
          </p15:clr>
        </p15:guide>
        <p15:guide id="2" pos="204" userDrawn="1">
          <p15:clr>
            <a:srgbClr val="FBAE40"/>
          </p15:clr>
        </p15:guide>
        <p15:guide id="3" orient="horz" pos="3974" userDrawn="1">
          <p15:clr>
            <a:srgbClr val="FBAE40"/>
          </p15:clr>
        </p15:guide>
        <p15:guide id="4" pos="55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baseline="0">
                <a:solidFill>
                  <a:srgbClr val="2E3192"/>
                </a:solidFill>
                <a:latin typeface="+mn-lt"/>
              </a:defRPr>
            </a:lvl1pPr>
          </a:lstStyle>
          <a:p>
            <a:r>
              <a:rPr lang="en-US" dirty="0" smtClean="0"/>
              <a:t>Heading (Calibri 24pt)</a:t>
            </a:r>
            <a:endParaRPr lang="en-US" dirty="0"/>
          </a:p>
        </p:txBody>
      </p:sp>
      <p:sp>
        <p:nvSpPr>
          <p:cNvPr id="4" name="Date Placeholder 3"/>
          <p:cNvSpPr>
            <a:spLocks noGrp="1"/>
          </p:cNvSpPr>
          <p:nvPr>
            <p:ph type="dt" sz="half" idx="10"/>
          </p:nvPr>
        </p:nvSpPr>
        <p:spPr>
          <a:xfrm>
            <a:off x="323850" y="6315076"/>
            <a:ext cx="2057400" cy="365125"/>
          </a:xfrm>
          <a:prstGeom prst="rect">
            <a:avLst/>
          </a:prstGeom>
        </p:spPr>
        <p:txBody>
          <a:bodyPr/>
          <a:lstStyle>
            <a:lvl1pPr>
              <a:defRPr sz="1000">
                <a:solidFill>
                  <a:srgbClr val="E31E38"/>
                </a:solidFill>
              </a:defRPr>
            </a:lvl1pPr>
          </a:lstStyle>
          <a:p>
            <a:fld id="{7F8B0548-F070-40A5-8A46-917251DC544A}" type="datetime1">
              <a:rPr lang="en-AU" smtClean="0"/>
              <a:t>29/11/2018</a:t>
            </a:fld>
            <a:endParaRPr lang="en-AU" dirty="0"/>
          </a:p>
        </p:txBody>
      </p:sp>
      <p:sp>
        <p:nvSpPr>
          <p:cNvPr id="6" name="Slide Number Placeholder 5"/>
          <p:cNvSpPr>
            <a:spLocks noGrp="1"/>
          </p:cNvSpPr>
          <p:nvPr>
            <p:ph type="sldNum" sz="quarter" idx="12"/>
          </p:nvPr>
        </p:nvSpPr>
        <p:spPr>
          <a:xfrm>
            <a:off x="6762750" y="6308725"/>
            <a:ext cx="2057400" cy="365125"/>
          </a:xfrm>
          <a:prstGeom prst="rect">
            <a:avLst/>
          </a:prstGeom>
        </p:spPr>
        <p:txBody>
          <a:bodyPr/>
          <a:lstStyle>
            <a:lvl1pPr>
              <a:defRPr sz="1000">
                <a:solidFill>
                  <a:schemeClr val="bg1"/>
                </a:solidFill>
              </a:defRPr>
            </a:lvl1pPr>
          </a:lstStyle>
          <a:p>
            <a:fld id="{1FC6AF4B-7D96-4567-9564-A1C1E1840D1A}" type="slidenum">
              <a:rPr lang="en-AU" smtClean="0"/>
              <a:pPr/>
              <a:t>‹#›</a:t>
            </a:fld>
            <a:endParaRPr lang="en-AU" dirty="0"/>
          </a:p>
        </p:txBody>
      </p:sp>
      <p:sp>
        <p:nvSpPr>
          <p:cNvPr id="8" name="Picture Placeholder 2"/>
          <p:cNvSpPr>
            <a:spLocks noGrp="1" noChangeAspect="1"/>
          </p:cNvSpPr>
          <p:nvPr>
            <p:ph type="pic" idx="1"/>
          </p:nvPr>
        </p:nvSpPr>
        <p:spPr>
          <a:xfrm>
            <a:off x="4953000" y="4148667"/>
            <a:ext cx="3867149" cy="1439333"/>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Picture Placeholder 2"/>
          <p:cNvSpPr>
            <a:spLocks noGrp="1" noChangeAspect="1"/>
          </p:cNvSpPr>
          <p:nvPr>
            <p:ph type="pic" idx="13"/>
          </p:nvPr>
        </p:nvSpPr>
        <p:spPr>
          <a:xfrm>
            <a:off x="330200" y="4148667"/>
            <a:ext cx="3867149" cy="1439333"/>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Text Placeholder 4"/>
          <p:cNvSpPr>
            <a:spLocks noGrp="1"/>
          </p:cNvSpPr>
          <p:nvPr>
            <p:ph type="body" sz="quarter" idx="14" hasCustomPrompt="1"/>
          </p:nvPr>
        </p:nvSpPr>
        <p:spPr>
          <a:xfrm>
            <a:off x="218017" y="1913466"/>
            <a:ext cx="2830513" cy="576263"/>
          </a:xfrm>
          <a:prstGeom prst="rect">
            <a:avLst/>
          </a:prstGeom>
        </p:spPr>
        <p:txBody>
          <a:bodyPr/>
          <a:lstStyle>
            <a:lvl1pPr marL="0" indent="0">
              <a:buNone/>
              <a:defRPr sz="1600" baseline="0"/>
            </a:lvl1pPr>
            <a:lvl5pPr>
              <a:defRPr/>
            </a:lvl5pPr>
          </a:lstStyle>
          <a:p>
            <a:pPr lvl="0"/>
            <a:r>
              <a:rPr lang="en-US" dirty="0" smtClean="0"/>
              <a:t>Body (Calibri 16pt)</a:t>
            </a:r>
            <a:endParaRPr lang="en-AU" dirty="0"/>
          </a:p>
        </p:txBody>
      </p:sp>
    </p:spTree>
    <p:extLst>
      <p:ext uri="{BB962C8B-B14F-4D97-AF65-F5344CB8AC3E}">
        <p14:creationId xmlns:p14="http://schemas.microsoft.com/office/powerpoint/2010/main" val="14747899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0">
          <p15:clr>
            <a:srgbClr val="FBAE40"/>
          </p15:clr>
        </p15:guide>
        <p15:guide id="2" pos="204">
          <p15:clr>
            <a:srgbClr val="FBAE40"/>
          </p15:clr>
        </p15:guide>
        <p15:guide id="3" orient="horz" pos="3974">
          <p15:clr>
            <a:srgbClr val="FBAE40"/>
          </p15:clr>
        </p15:guide>
        <p15:guide id="4" pos="55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953000" y="1275293"/>
            <a:ext cx="3867149" cy="4312707"/>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9" name="Slide Number Placeholder 5"/>
          <p:cNvSpPr>
            <a:spLocks noGrp="1"/>
          </p:cNvSpPr>
          <p:nvPr>
            <p:ph type="sldNum" sz="quarter" idx="12"/>
          </p:nvPr>
        </p:nvSpPr>
        <p:spPr>
          <a:xfrm>
            <a:off x="6762750" y="6308725"/>
            <a:ext cx="2057400" cy="365125"/>
          </a:xfrm>
          <a:prstGeom prst="rect">
            <a:avLst/>
          </a:prstGeom>
        </p:spPr>
        <p:txBody>
          <a:bodyPr/>
          <a:lstStyle>
            <a:lvl1pPr>
              <a:defRPr sz="1000">
                <a:solidFill>
                  <a:schemeClr val="bg1"/>
                </a:solidFill>
              </a:defRPr>
            </a:lvl1pPr>
          </a:lstStyle>
          <a:p>
            <a:fld id="{1FC6AF4B-7D96-4567-9564-A1C1E1840D1A}" type="slidenum">
              <a:rPr lang="en-AU" smtClean="0"/>
              <a:pPr/>
              <a:t>‹#›</a:t>
            </a:fld>
            <a:endParaRPr lang="en-AU" dirty="0"/>
          </a:p>
        </p:txBody>
      </p:sp>
      <p:sp>
        <p:nvSpPr>
          <p:cNvPr id="10"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a:solidFill>
                  <a:srgbClr val="2E3192"/>
                </a:solidFill>
                <a:latin typeface="+mn-lt"/>
              </a:defRPr>
            </a:lvl1pPr>
          </a:lstStyle>
          <a:p>
            <a:r>
              <a:rPr lang="en-US" dirty="0" smtClean="0"/>
              <a:t>Heading (Calibri 24pt)</a:t>
            </a:r>
            <a:endParaRPr lang="en-US" dirty="0"/>
          </a:p>
        </p:txBody>
      </p:sp>
      <p:sp>
        <p:nvSpPr>
          <p:cNvPr id="12" name="Date Placeholder 3"/>
          <p:cNvSpPr>
            <a:spLocks noGrp="1"/>
          </p:cNvSpPr>
          <p:nvPr>
            <p:ph type="dt" sz="half" idx="10"/>
          </p:nvPr>
        </p:nvSpPr>
        <p:spPr>
          <a:xfrm>
            <a:off x="323850" y="6315076"/>
            <a:ext cx="2057400" cy="365125"/>
          </a:xfrm>
          <a:prstGeom prst="rect">
            <a:avLst/>
          </a:prstGeom>
        </p:spPr>
        <p:txBody>
          <a:bodyPr/>
          <a:lstStyle>
            <a:lvl1pPr>
              <a:defRPr sz="1000">
                <a:solidFill>
                  <a:srgbClr val="E31E38"/>
                </a:solidFill>
              </a:defRPr>
            </a:lvl1pPr>
          </a:lstStyle>
          <a:p>
            <a:fld id="{B5199188-0E4D-40F3-A1BE-7557D99E92A9}" type="datetime1">
              <a:rPr lang="en-AU" smtClean="0"/>
              <a:t>29/11/2018</a:t>
            </a:fld>
            <a:endParaRPr lang="en-AU" dirty="0"/>
          </a:p>
        </p:txBody>
      </p:sp>
      <p:sp>
        <p:nvSpPr>
          <p:cNvPr id="4" name="Text Placeholder 3"/>
          <p:cNvSpPr>
            <a:spLocks noGrp="1"/>
          </p:cNvSpPr>
          <p:nvPr>
            <p:ph type="body" sz="quarter" idx="13" hasCustomPrompt="1"/>
          </p:nvPr>
        </p:nvSpPr>
        <p:spPr>
          <a:xfrm>
            <a:off x="218017" y="1921933"/>
            <a:ext cx="4362450" cy="1032933"/>
          </a:xfrm>
          <a:prstGeom prst="rect">
            <a:avLst/>
          </a:prstGeom>
        </p:spPr>
        <p:txBody>
          <a:bodyPr/>
          <a:lstStyle>
            <a:lvl1pPr marL="0" indent="0">
              <a:buFont typeface="Arial" panose="020B0604020202020204" pitchFamily="34" charset="0"/>
              <a:buNone/>
              <a:defRPr sz="1600" baseline="0"/>
            </a:lvl1pPr>
            <a:lvl5pPr>
              <a:defRPr/>
            </a:lvl5pPr>
          </a:lstStyle>
          <a:p>
            <a:pPr lvl="0"/>
            <a:r>
              <a:rPr lang="en-US" dirty="0" smtClean="0"/>
              <a:t>Body (Calibri 16pt)</a:t>
            </a:r>
          </a:p>
        </p:txBody>
      </p:sp>
      <p:sp>
        <p:nvSpPr>
          <p:cNvPr id="6" name="Text Placeholder 5"/>
          <p:cNvSpPr>
            <a:spLocks noGrp="1"/>
          </p:cNvSpPr>
          <p:nvPr>
            <p:ph type="body" sz="quarter" idx="14" hasCustomPrompt="1"/>
          </p:nvPr>
        </p:nvSpPr>
        <p:spPr>
          <a:xfrm>
            <a:off x="218017" y="3098800"/>
            <a:ext cx="4362450" cy="2489199"/>
          </a:xfrm>
          <a:prstGeom prst="rect">
            <a:avLst/>
          </a:prstGeom>
        </p:spPr>
        <p:txBody>
          <a:bodyPr/>
          <a:lstStyle>
            <a:lvl1pPr>
              <a:defRPr sz="1600" baseline="0"/>
            </a:lvl1pPr>
          </a:lstStyle>
          <a:p>
            <a:pPr lvl="0"/>
            <a:r>
              <a:rPr lang="en-AU" dirty="0" smtClean="0"/>
              <a:t>Dot points (Calibri 16pt)</a:t>
            </a:r>
            <a:endParaRPr lang="en-AU" dirty="0"/>
          </a:p>
        </p:txBody>
      </p:sp>
    </p:spTree>
    <p:extLst>
      <p:ext uri="{BB962C8B-B14F-4D97-AF65-F5344CB8AC3E}">
        <p14:creationId xmlns:p14="http://schemas.microsoft.com/office/powerpoint/2010/main" val="59993745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0" userDrawn="1">
          <p15:clr>
            <a:srgbClr val="FBAE40"/>
          </p15:clr>
        </p15:guide>
        <p15:guide id="2" pos="204" userDrawn="1">
          <p15:clr>
            <a:srgbClr val="FBAE40"/>
          </p15:clr>
        </p15:guide>
        <p15:guide id="3" pos="5556" userDrawn="1">
          <p15:clr>
            <a:srgbClr val="FBAE40"/>
          </p15:clr>
        </p15:guide>
        <p15:guide id="4" orient="horz" pos="397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323850" y="6315076"/>
            <a:ext cx="2057400" cy="365125"/>
          </a:xfrm>
          <a:prstGeom prst="rect">
            <a:avLst/>
          </a:prstGeom>
        </p:spPr>
        <p:txBody>
          <a:bodyPr/>
          <a:lstStyle>
            <a:lvl1pPr algn="l">
              <a:defRPr sz="1000">
                <a:solidFill>
                  <a:schemeClr val="bg1"/>
                </a:solidFill>
              </a:defRPr>
            </a:lvl1pPr>
          </a:lstStyle>
          <a:p>
            <a:fld id="{1E14126B-0037-44D4-AC9A-10CDAE776E77}" type="datetime1">
              <a:rPr lang="en-AU" smtClean="0"/>
              <a:t>29/11/2018</a:t>
            </a:fld>
            <a:endParaRPr lang="en-AU" dirty="0"/>
          </a:p>
        </p:txBody>
      </p:sp>
      <p:sp>
        <p:nvSpPr>
          <p:cNvPr id="8" name="Slide Number Placeholder 5"/>
          <p:cNvSpPr>
            <a:spLocks noGrp="1"/>
          </p:cNvSpPr>
          <p:nvPr>
            <p:ph type="sldNum" sz="quarter" idx="4"/>
          </p:nvPr>
        </p:nvSpPr>
        <p:spPr>
          <a:xfrm>
            <a:off x="6762750" y="559859"/>
            <a:ext cx="2057400" cy="365125"/>
          </a:xfrm>
          <a:prstGeom prst="rect">
            <a:avLst/>
          </a:prstGeom>
        </p:spPr>
        <p:txBody>
          <a:bodyPr/>
          <a:lstStyle>
            <a:lvl1pPr algn="r">
              <a:defRPr sz="1000">
                <a:solidFill>
                  <a:schemeClr val="bg1"/>
                </a:solidFill>
              </a:defRPr>
            </a:lvl1pPr>
          </a:lstStyle>
          <a:p>
            <a:fld id="{1FC6AF4B-7D96-4567-9564-A1C1E1840D1A}" type="slidenum">
              <a:rPr lang="en-AU" smtClean="0"/>
              <a:pPr/>
              <a:t>‹#›</a:t>
            </a:fld>
            <a:endParaRPr lang="en-AU" dirty="0"/>
          </a:p>
        </p:txBody>
      </p:sp>
      <p:sp>
        <p:nvSpPr>
          <p:cNvPr id="3" name="Text Placeholder 2"/>
          <p:cNvSpPr>
            <a:spLocks noGrp="1"/>
          </p:cNvSpPr>
          <p:nvPr>
            <p:ph type="body" sz="quarter" idx="10" hasCustomPrompt="1"/>
          </p:nvPr>
        </p:nvSpPr>
        <p:spPr>
          <a:xfrm>
            <a:off x="2285998" y="2581645"/>
            <a:ext cx="4563533" cy="851245"/>
          </a:xfrm>
          <a:prstGeom prst="rect">
            <a:avLst/>
          </a:prstGeom>
        </p:spPr>
        <p:txBody>
          <a:bodyPr/>
          <a:lstStyle>
            <a:lvl1pPr marL="0" indent="0" algn="ctr">
              <a:buNone/>
              <a:defRPr sz="4000" baseline="0">
                <a:solidFill>
                  <a:schemeClr val="bg1"/>
                </a:solidFill>
              </a:defRPr>
            </a:lvl1pPr>
          </a:lstStyle>
          <a:p>
            <a:pPr lvl="0"/>
            <a:r>
              <a:rPr lang="en-AU" dirty="0" smtClean="0"/>
              <a:t>TITLE (CALIBRI 40PT)</a:t>
            </a:r>
            <a:endParaRPr lang="en-AU" dirty="0"/>
          </a:p>
        </p:txBody>
      </p:sp>
      <p:sp>
        <p:nvSpPr>
          <p:cNvPr id="5" name="Text Placeholder 4"/>
          <p:cNvSpPr>
            <a:spLocks noGrp="1"/>
          </p:cNvSpPr>
          <p:nvPr>
            <p:ph type="body" sz="quarter" idx="11" hasCustomPrompt="1"/>
          </p:nvPr>
        </p:nvSpPr>
        <p:spPr>
          <a:xfrm>
            <a:off x="2543703" y="3352800"/>
            <a:ext cx="4048125" cy="685800"/>
          </a:xfrm>
          <a:prstGeom prst="rect">
            <a:avLst/>
          </a:prstGeom>
        </p:spPr>
        <p:txBody>
          <a:bodyPr/>
          <a:lstStyle>
            <a:lvl1pPr marL="0" indent="0" algn="ctr">
              <a:buNone/>
              <a:defRPr sz="2400" baseline="0">
                <a:solidFill>
                  <a:srgbClr val="E31E38"/>
                </a:solidFill>
              </a:defRPr>
            </a:lvl1pPr>
          </a:lstStyle>
          <a:p>
            <a:pPr lvl="0"/>
            <a:r>
              <a:rPr lang="en-US" dirty="0" smtClean="0"/>
              <a:t>SUB-TITLE (CALIBRI 24PT)</a:t>
            </a:r>
            <a:endParaRPr lang="en-AU" dirty="0"/>
          </a:p>
        </p:txBody>
      </p:sp>
    </p:spTree>
    <p:extLst>
      <p:ext uri="{BB962C8B-B14F-4D97-AF65-F5344CB8AC3E}">
        <p14:creationId xmlns:p14="http://schemas.microsoft.com/office/powerpoint/2010/main" val="30327709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78BE9B-8F5F-4E12-B12B-487E8058A99D}"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a:t>
            </a:fld>
            <a:endParaRPr lang="en-AU" dirty="0"/>
          </a:p>
        </p:txBody>
      </p:sp>
      <p:sp>
        <p:nvSpPr>
          <p:cNvPr id="5"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baseline="0">
                <a:solidFill>
                  <a:schemeClr val="bg1"/>
                </a:solidFill>
                <a:latin typeface="+mn-lt"/>
              </a:defRPr>
            </a:lvl1pPr>
          </a:lstStyle>
          <a:p>
            <a:r>
              <a:rPr lang="en-US" dirty="0" smtClean="0"/>
              <a:t>Heading (Calibri 24pt)</a:t>
            </a:r>
            <a:endParaRPr lang="en-US" dirty="0"/>
          </a:p>
        </p:txBody>
      </p:sp>
      <p:sp>
        <p:nvSpPr>
          <p:cNvPr id="8" name="Text Placeholder 7"/>
          <p:cNvSpPr>
            <a:spLocks noGrp="1"/>
          </p:cNvSpPr>
          <p:nvPr>
            <p:ph type="body" sz="quarter" idx="12" hasCustomPrompt="1"/>
          </p:nvPr>
        </p:nvSpPr>
        <p:spPr>
          <a:xfrm>
            <a:off x="226484" y="1913995"/>
            <a:ext cx="3981450" cy="3682472"/>
          </a:xfrm>
          <a:prstGeom prst="rect">
            <a:avLst/>
          </a:prstGeom>
        </p:spPr>
        <p:txBody>
          <a:bodyPr/>
          <a:lstStyle>
            <a:lvl1pPr marL="0" indent="0">
              <a:buNone/>
              <a:defRPr sz="1600">
                <a:solidFill>
                  <a:schemeClr val="bg1"/>
                </a:solidFill>
              </a:defRPr>
            </a:lvl1pPr>
            <a:lvl5pPr>
              <a:defRPr/>
            </a:lvl5pPr>
          </a:lstStyle>
          <a:p>
            <a:pPr lvl="0"/>
            <a:r>
              <a:rPr lang="en-US" dirty="0" smtClean="0"/>
              <a:t>Body (Calibri 16pt)</a:t>
            </a:r>
            <a:endParaRPr lang="en-AU" dirty="0"/>
          </a:p>
        </p:txBody>
      </p:sp>
      <p:sp>
        <p:nvSpPr>
          <p:cNvPr id="10" name="Text Placeholder 9"/>
          <p:cNvSpPr>
            <a:spLocks noGrp="1"/>
          </p:cNvSpPr>
          <p:nvPr>
            <p:ph type="body" sz="quarter" idx="13" hasCustomPrompt="1"/>
          </p:nvPr>
        </p:nvSpPr>
        <p:spPr>
          <a:xfrm>
            <a:off x="4478338" y="1914524"/>
            <a:ext cx="4341812" cy="3681413"/>
          </a:xfrm>
          <a:prstGeom prst="rect">
            <a:avLst/>
          </a:prstGeom>
        </p:spPr>
        <p:txBody>
          <a:bodyPr/>
          <a:lstStyle>
            <a:lvl1pPr marL="285750" indent="-285750">
              <a:buFont typeface="Arial" panose="020B0604020202020204" pitchFamily="34" charset="0"/>
              <a:buChar char="•"/>
              <a:defRPr sz="1600" baseline="0">
                <a:solidFill>
                  <a:schemeClr val="bg1"/>
                </a:solidFill>
              </a:defRPr>
            </a:lvl1pPr>
          </a:lstStyle>
          <a:p>
            <a:pPr lvl="0"/>
            <a:r>
              <a:rPr lang="en-US" dirty="0" smtClean="0"/>
              <a:t>Dot points (Calibri 16pt)</a:t>
            </a:r>
            <a:endParaRPr lang="en-AU" dirty="0"/>
          </a:p>
        </p:txBody>
      </p:sp>
    </p:spTree>
    <p:extLst>
      <p:ext uri="{BB962C8B-B14F-4D97-AF65-F5344CB8AC3E}">
        <p14:creationId xmlns:p14="http://schemas.microsoft.com/office/powerpoint/2010/main" val="89706417"/>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2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5E0A54B-657A-4FA6-93A8-F8E111B7C201}"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a:t>
            </a:fld>
            <a:endParaRPr lang="en-AU" dirty="0"/>
          </a:p>
        </p:txBody>
      </p:sp>
      <p:sp>
        <p:nvSpPr>
          <p:cNvPr id="8"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baseline="0">
                <a:solidFill>
                  <a:schemeClr val="bg1"/>
                </a:solidFill>
                <a:latin typeface="+mn-lt"/>
              </a:defRPr>
            </a:lvl1pPr>
          </a:lstStyle>
          <a:p>
            <a:r>
              <a:rPr lang="en-US" dirty="0" smtClean="0"/>
              <a:t>Heading (Calibri 24pt)</a:t>
            </a:r>
            <a:endParaRPr lang="en-US" dirty="0"/>
          </a:p>
        </p:txBody>
      </p:sp>
      <p:sp>
        <p:nvSpPr>
          <p:cNvPr id="10" name="Picture Placeholder 2"/>
          <p:cNvSpPr>
            <a:spLocks noGrp="1" noChangeAspect="1"/>
          </p:cNvSpPr>
          <p:nvPr>
            <p:ph type="pic" idx="1"/>
          </p:nvPr>
        </p:nvSpPr>
        <p:spPr>
          <a:xfrm>
            <a:off x="4953000" y="4148667"/>
            <a:ext cx="3867149" cy="1439333"/>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Picture Placeholder 2"/>
          <p:cNvSpPr>
            <a:spLocks noGrp="1" noChangeAspect="1"/>
          </p:cNvSpPr>
          <p:nvPr>
            <p:ph type="pic" idx="13"/>
          </p:nvPr>
        </p:nvSpPr>
        <p:spPr>
          <a:xfrm>
            <a:off x="330200" y="4148667"/>
            <a:ext cx="3867149" cy="1439333"/>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Text Placeholder 4"/>
          <p:cNvSpPr>
            <a:spLocks noGrp="1"/>
          </p:cNvSpPr>
          <p:nvPr>
            <p:ph type="body" sz="quarter" idx="14" hasCustomPrompt="1"/>
          </p:nvPr>
        </p:nvSpPr>
        <p:spPr>
          <a:xfrm>
            <a:off x="218016" y="1912938"/>
            <a:ext cx="3987799" cy="1524528"/>
          </a:xfrm>
          <a:prstGeom prst="rect">
            <a:avLst/>
          </a:prstGeom>
        </p:spPr>
        <p:txBody>
          <a:bodyPr/>
          <a:lstStyle>
            <a:lvl1pPr marL="0" indent="0">
              <a:buNone/>
              <a:defRPr sz="1600" baseline="0">
                <a:solidFill>
                  <a:schemeClr val="bg1"/>
                </a:solidFill>
              </a:defRPr>
            </a:lvl1pPr>
          </a:lstStyle>
          <a:p>
            <a:pPr lvl="0"/>
            <a:r>
              <a:rPr lang="en-AU" dirty="0" smtClean="0"/>
              <a:t>Body (Calibri 16pt)</a:t>
            </a:r>
            <a:endParaRPr lang="en-AU" dirty="0"/>
          </a:p>
        </p:txBody>
      </p:sp>
      <p:sp>
        <p:nvSpPr>
          <p:cNvPr id="7" name="Text Placeholder 6"/>
          <p:cNvSpPr>
            <a:spLocks noGrp="1"/>
          </p:cNvSpPr>
          <p:nvPr>
            <p:ph type="body" sz="quarter" idx="15" hasCustomPrompt="1"/>
          </p:nvPr>
        </p:nvSpPr>
        <p:spPr>
          <a:xfrm>
            <a:off x="4952999" y="1912937"/>
            <a:ext cx="3867149" cy="1524529"/>
          </a:xfrm>
          <a:prstGeom prst="rect">
            <a:avLst/>
          </a:prstGeom>
        </p:spPr>
        <p:txBody>
          <a:bodyPr/>
          <a:lstStyle>
            <a:lvl1pPr>
              <a:defRPr sz="1600" baseline="0">
                <a:solidFill>
                  <a:schemeClr val="bg1"/>
                </a:solidFill>
              </a:defRPr>
            </a:lvl1pPr>
          </a:lstStyle>
          <a:p>
            <a:pPr lvl="0"/>
            <a:r>
              <a:rPr lang="en-US" dirty="0" smtClean="0"/>
              <a:t>Dot points (Calibri 16pt)</a:t>
            </a:r>
            <a:endParaRPr lang="en-AU" dirty="0"/>
          </a:p>
        </p:txBody>
      </p:sp>
    </p:spTree>
    <p:extLst>
      <p:ext uri="{BB962C8B-B14F-4D97-AF65-F5344CB8AC3E}">
        <p14:creationId xmlns:p14="http://schemas.microsoft.com/office/powerpoint/2010/main" val="1238203782"/>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20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A74758-85E5-4CD0-AA31-2DD98EE410D8}"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a:t>
            </a:fld>
            <a:endParaRPr lang="en-AU" dirty="0"/>
          </a:p>
        </p:txBody>
      </p:sp>
      <p:sp>
        <p:nvSpPr>
          <p:cNvPr id="5" name="Picture Placeholder 2"/>
          <p:cNvSpPr>
            <a:spLocks noGrp="1" noChangeAspect="1"/>
          </p:cNvSpPr>
          <p:nvPr>
            <p:ph type="pic" idx="1"/>
          </p:nvPr>
        </p:nvSpPr>
        <p:spPr>
          <a:xfrm>
            <a:off x="4953000" y="1275293"/>
            <a:ext cx="3867149" cy="4312707"/>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6" name="Title 1"/>
          <p:cNvSpPr>
            <a:spLocks noGrp="1"/>
          </p:cNvSpPr>
          <p:nvPr>
            <p:ph type="ctrTitle" hasCustomPrompt="1"/>
          </p:nvPr>
        </p:nvSpPr>
        <p:spPr>
          <a:xfrm>
            <a:off x="209550" y="1164697"/>
            <a:ext cx="4370917" cy="427036"/>
          </a:xfrm>
          <a:prstGeom prst="rect">
            <a:avLst/>
          </a:prstGeom>
        </p:spPr>
        <p:txBody>
          <a:bodyPr anchor="t">
            <a:normAutofit/>
          </a:bodyPr>
          <a:lstStyle>
            <a:lvl1pPr algn="l">
              <a:defRPr sz="2400">
                <a:solidFill>
                  <a:schemeClr val="bg1"/>
                </a:solidFill>
                <a:latin typeface="+mn-lt"/>
              </a:defRPr>
            </a:lvl1pPr>
          </a:lstStyle>
          <a:p>
            <a:r>
              <a:rPr lang="en-US" dirty="0" smtClean="0"/>
              <a:t>Heading (Calibri 24pt)</a:t>
            </a:r>
            <a:endParaRPr lang="en-US" dirty="0"/>
          </a:p>
        </p:txBody>
      </p:sp>
      <p:sp>
        <p:nvSpPr>
          <p:cNvPr id="8" name="Text Placeholder 7"/>
          <p:cNvSpPr>
            <a:spLocks noGrp="1"/>
          </p:cNvSpPr>
          <p:nvPr>
            <p:ph type="body" sz="quarter" idx="12" hasCustomPrompt="1"/>
          </p:nvPr>
        </p:nvSpPr>
        <p:spPr>
          <a:xfrm>
            <a:off x="209550" y="2014539"/>
            <a:ext cx="4370388" cy="1795462"/>
          </a:xfrm>
          <a:prstGeom prst="rect">
            <a:avLst/>
          </a:prstGeom>
        </p:spPr>
        <p:txBody>
          <a:bodyPr/>
          <a:lstStyle>
            <a:lvl1pPr marL="0" indent="0">
              <a:buNone/>
              <a:defRPr sz="160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US" dirty="0" smtClean="0"/>
              <a:t>Body (Calibri 16pt)</a:t>
            </a:r>
            <a:endParaRPr lang="en-AU" dirty="0"/>
          </a:p>
        </p:txBody>
      </p:sp>
      <p:sp>
        <p:nvSpPr>
          <p:cNvPr id="10" name="Text Placeholder 9"/>
          <p:cNvSpPr>
            <a:spLocks noGrp="1"/>
          </p:cNvSpPr>
          <p:nvPr>
            <p:ph type="body" sz="quarter" idx="13" hasCustomPrompt="1"/>
          </p:nvPr>
        </p:nvSpPr>
        <p:spPr>
          <a:xfrm>
            <a:off x="209550" y="4132263"/>
            <a:ext cx="4370388" cy="1455737"/>
          </a:xfrm>
          <a:prstGeom prst="rect">
            <a:avLst/>
          </a:prstGeom>
        </p:spPr>
        <p:txBody>
          <a:bodyPr/>
          <a:lstStyle>
            <a:lvl1pPr>
              <a:defRPr sz="1600">
                <a:solidFill>
                  <a:schemeClr val="bg1"/>
                </a:solidFill>
              </a:defRPr>
            </a:lvl1pPr>
          </a:lstStyle>
          <a:p>
            <a:pPr lvl="0"/>
            <a:r>
              <a:rPr lang="en-US" dirty="0" smtClean="0"/>
              <a:t>Dot points (Calibri 16pt)</a:t>
            </a:r>
            <a:endParaRPr lang="en-AU" dirty="0"/>
          </a:p>
        </p:txBody>
      </p:sp>
    </p:spTree>
    <p:extLst>
      <p:ext uri="{BB962C8B-B14F-4D97-AF65-F5344CB8AC3E}">
        <p14:creationId xmlns:p14="http://schemas.microsoft.com/office/powerpoint/2010/main" val="26838008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1089056"/>
      </p:ext>
    </p:extLst>
  </p:cSld>
  <p:clrMap bg1="lt1" tx1="dk1" bg2="lt2" tx2="dk2" accent1="accent1" accent2="accent2" accent3="accent3" accent4="accent4" accent5="accent5" accent6="accent6" hlink="hlink" folHlink="folHlink"/>
  <p:sldLayoutIdLst>
    <p:sldLayoutId id="2147483687"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323850" y="6315076"/>
            <a:ext cx="2057400" cy="365125"/>
          </a:xfrm>
          <a:prstGeom prst="rect">
            <a:avLst/>
          </a:prstGeom>
        </p:spPr>
        <p:txBody>
          <a:bodyPr/>
          <a:lstStyle>
            <a:lvl1pPr algn="l">
              <a:defRPr sz="1000">
                <a:solidFill>
                  <a:srgbClr val="E31E38"/>
                </a:solidFill>
              </a:defRPr>
            </a:lvl1pPr>
          </a:lstStyle>
          <a:p>
            <a:fld id="{E0A0C8A7-49B9-41E8-90F6-87CDEC0328C1}" type="datetime1">
              <a:rPr lang="en-AU" smtClean="0"/>
              <a:t>29/11/2018</a:t>
            </a:fld>
            <a:endParaRPr lang="en-AU" dirty="0"/>
          </a:p>
        </p:txBody>
      </p:sp>
      <p:sp>
        <p:nvSpPr>
          <p:cNvPr id="8" name="Slide Number Placeholder 5"/>
          <p:cNvSpPr>
            <a:spLocks noGrp="1"/>
          </p:cNvSpPr>
          <p:nvPr>
            <p:ph type="sldNum" sz="quarter" idx="4"/>
          </p:nvPr>
        </p:nvSpPr>
        <p:spPr>
          <a:xfrm>
            <a:off x="6762750" y="6308725"/>
            <a:ext cx="2057400" cy="365125"/>
          </a:xfrm>
          <a:prstGeom prst="rect">
            <a:avLst/>
          </a:prstGeom>
        </p:spPr>
        <p:txBody>
          <a:bodyPr/>
          <a:lstStyle>
            <a:lvl1pPr algn="r">
              <a:defRPr sz="1000">
                <a:solidFill>
                  <a:schemeClr val="bg1"/>
                </a:solidFill>
              </a:defRPr>
            </a:lvl1pPr>
          </a:lstStyle>
          <a:p>
            <a:fld id="{1FC6AF4B-7D96-4567-9564-A1C1E1840D1A}" type="slidenum">
              <a:rPr lang="en-AU" smtClean="0"/>
              <a:pPr/>
              <a:t>‹#›</a:t>
            </a:fld>
            <a:endParaRPr lang="en-AU" dirty="0"/>
          </a:p>
        </p:txBody>
      </p:sp>
    </p:spTree>
    <p:extLst>
      <p:ext uri="{BB962C8B-B14F-4D97-AF65-F5344CB8AC3E}">
        <p14:creationId xmlns:p14="http://schemas.microsoft.com/office/powerpoint/2010/main" val="4146828672"/>
      </p:ext>
    </p:extLst>
  </p:cSld>
  <p:clrMap bg1="lt1" tx1="dk1" bg2="lt2" tx2="dk2" accent1="accent1" accent2="accent2" accent3="accent3" accent4="accent4" accent5="accent5" accent6="accent6" hlink="hlink" folHlink="folHlink"/>
  <p:sldLayoutIdLst>
    <p:sldLayoutId id="2147483667" r:id="rId1"/>
    <p:sldLayoutId id="2147483661" r:id="rId2"/>
    <p:sldLayoutId id="2147483670" r:id="rId3"/>
    <p:sldLayoutId id="2147483669" r:id="rId4"/>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323850" y="6315076"/>
            <a:ext cx="2057400" cy="365125"/>
          </a:xfrm>
          <a:prstGeom prst="rect">
            <a:avLst/>
          </a:prstGeom>
        </p:spPr>
        <p:txBody>
          <a:bodyPr/>
          <a:lstStyle>
            <a:lvl1pPr algn="l">
              <a:defRPr sz="1000">
                <a:solidFill>
                  <a:schemeClr val="bg1"/>
                </a:solidFill>
              </a:defRPr>
            </a:lvl1pPr>
          </a:lstStyle>
          <a:p>
            <a:fld id="{C9836D37-7FE6-4DFD-99E6-EDE5D6617D92}" type="datetime1">
              <a:rPr lang="en-AU" smtClean="0"/>
              <a:t>29/11/2018</a:t>
            </a:fld>
            <a:endParaRPr lang="en-AU" dirty="0"/>
          </a:p>
        </p:txBody>
      </p:sp>
      <p:sp>
        <p:nvSpPr>
          <p:cNvPr id="8" name="Slide Number Placeholder 5"/>
          <p:cNvSpPr>
            <a:spLocks noGrp="1"/>
          </p:cNvSpPr>
          <p:nvPr>
            <p:ph type="sldNum" sz="quarter" idx="4"/>
          </p:nvPr>
        </p:nvSpPr>
        <p:spPr>
          <a:xfrm>
            <a:off x="6762750" y="559859"/>
            <a:ext cx="2057400" cy="365125"/>
          </a:xfrm>
          <a:prstGeom prst="rect">
            <a:avLst/>
          </a:prstGeom>
        </p:spPr>
        <p:txBody>
          <a:bodyPr/>
          <a:lstStyle>
            <a:lvl1pPr algn="r">
              <a:defRPr sz="1000">
                <a:solidFill>
                  <a:schemeClr val="bg1"/>
                </a:solidFill>
              </a:defRPr>
            </a:lvl1pPr>
          </a:lstStyle>
          <a:p>
            <a:fld id="{1FC6AF4B-7D96-4567-9564-A1C1E1840D1A}" type="slidenum">
              <a:rPr lang="en-AU" smtClean="0"/>
              <a:pPr/>
              <a:t>‹#›</a:t>
            </a:fld>
            <a:endParaRPr lang="en-AU" dirty="0"/>
          </a:p>
        </p:txBody>
      </p:sp>
    </p:spTree>
    <p:extLst>
      <p:ext uri="{BB962C8B-B14F-4D97-AF65-F5344CB8AC3E}">
        <p14:creationId xmlns:p14="http://schemas.microsoft.com/office/powerpoint/2010/main" val="1858843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323850" y="6315076"/>
            <a:ext cx="2057400" cy="365125"/>
          </a:xfrm>
          <a:prstGeom prst="rect">
            <a:avLst/>
          </a:prstGeom>
        </p:spPr>
        <p:txBody>
          <a:bodyPr/>
          <a:lstStyle>
            <a:lvl1pPr algn="l">
              <a:defRPr sz="1000">
                <a:solidFill>
                  <a:srgbClr val="E31E38"/>
                </a:solidFill>
              </a:defRPr>
            </a:lvl1pPr>
          </a:lstStyle>
          <a:p>
            <a:fld id="{BFFA14C7-427E-4BDC-9429-5EECD44CC556}" type="datetime1">
              <a:rPr lang="en-AU" smtClean="0"/>
              <a:t>29/11/2018</a:t>
            </a:fld>
            <a:endParaRPr lang="en-AU" dirty="0"/>
          </a:p>
        </p:txBody>
      </p:sp>
      <p:sp>
        <p:nvSpPr>
          <p:cNvPr id="8" name="Slide Number Placeholder 5"/>
          <p:cNvSpPr>
            <a:spLocks noGrp="1"/>
          </p:cNvSpPr>
          <p:nvPr>
            <p:ph type="sldNum" sz="quarter" idx="4"/>
          </p:nvPr>
        </p:nvSpPr>
        <p:spPr>
          <a:xfrm>
            <a:off x="6762750" y="559859"/>
            <a:ext cx="2057400" cy="365125"/>
          </a:xfrm>
          <a:prstGeom prst="rect">
            <a:avLst/>
          </a:prstGeom>
        </p:spPr>
        <p:txBody>
          <a:bodyPr/>
          <a:lstStyle>
            <a:lvl1pPr algn="r">
              <a:defRPr sz="1000">
                <a:solidFill>
                  <a:srgbClr val="2E3192"/>
                </a:solidFill>
              </a:defRPr>
            </a:lvl1pPr>
          </a:lstStyle>
          <a:p>
            <a:fld id="{1FC6AF4B-7D96-4567-9564-A1C1E1840D1A}" type="slidenum">
              <a:rPr lang="en-AU" smtClean="0"/>
              <a:pPr/>
              <a:t>‹#›</a:t>
            </a:fld>
            <a:endParaRPr lang="en-AU" dirty="0"/>
          </a:p>
        </p:txBody>
      </p:sp>
    </p:spTree>
    <p:extLst>
      <p:ext uri="{BB962C8B-B14F-4D97-AF65-F5344CB8AC3E}">
        <p14:creationId xmlns:p14="http://schemas.microsoft.com/office/powerpoint/2010/main" val="41854133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process of review for the </a:t>
            </a:r>
            <a:r>
              <a:rPr lang="en-US" dirty="0" smtClean="0"/>
              <a:t>Bi-National Trauma Minimum Dataset</a:t>
            </a:r>
            <a:endParaRPr lang="en-AU" dirty="0"/>
          </a:p>
        </p:txBody>
      </p:sp>
    </p:spTree>
    <p:extLst>
      <p:ext uri="{BB962C8B-B14F-4D97-AF65-F5344CB8AC3E}">
        <p14:creationId xmlns:p14="http://schemas.microsoft.com/office/powerpoint/2010/main" val="3208340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2E281E82-C3F1-4A5E-88F6-2DF1FFDFA156}" type="datetime1">
              <a:rPr lang="en-AU" smtClean="0"/>
              <a:t>29/11/2018</a:t>
            </a:fld>
            <a:endParaRPr lang="en-AU" dirty="0"/>
          </a:p>
        </p:txBody>
      </p:sp>
      <p:sp>
        <p:nvSpPr>
          <p:cNvPr id="5" name="Slide Number Placeholder 4"/>
          <p:cNvSpPr>
            <a:spLocks noGrp="1"/>
          </p:cNvSpPr>
          <p:nvPr>
            <p:ph type="sldNum" sz="quarter" idx="4"/>
          </p:nvPr>
        </p:nvSpPr>
        <p:spPr/>
        <p:txBody>
          <a:bodyPr/>
          <a:lstStyle/>
          <a:p>
            <a:fld id="{1FC6AF4B-7D96-4567-9564-A1C1E1840D1A}" type="slidenum">
              <a:rPr lang="en-AU" smtClean="0"/>
              <a:pPr/>
              <a:t>2</a:t>
            </a:fld>
            <a:endParaRPr lang="en-AU" dirty="0"/>
          </a:p>
        </p:txBody>
      </p:sp>
      <p:pic>
        <p:nvPicPr>
          <p:cNvPr id="6" name="Picture 5"/>
          <p:cNvPicPr>
            <a:picLocks noChangeAspect="1"/>
          </p:cNvPicPr>
          <p:nvPr/>
        </p:nvPicPr>
        <p:blipFill>
          <a:blip r:embed="rId2"/>
          <a:stretch>
            <a:fillRect/>
          </a:stretch>
        </p:blipFill>
        <p:spPr>
          <a:xfrm>
            <a:off x="2444578" y="356470"/>
            <a:ext cx="4130644" cy="5952255"/>
          </a:xfrm>
          <a:prstGeom prst="rect">
            <a:avLst/>
          </a:prstGeom>
        </p:spPr>
      </p:pic>
    </p:spTree>
    <p:extLst>
      <p:ext uri="{BB962C8B-B14F-4D97-AF65-F5344CB8AC3E}">
        <p14:creationId xmlns:p14="http://schemas.microsoft.com/office/powerpoint/2010/main" val="247335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8BE9B-8F5F-4E12-B12B-487E8058A99D}" type="datetime1">
              <a:rPr lang="en-AU" smtClean="0"/>
              <a:t>29/11/2018</a:t>
            </a:fld>
            <a:endParaRPr lang="en-AU" dirty="0"/>
          </a:p>
        </p:txBody>
      </p:sp>
      <p:sp>
        <p:nvSpPr>
          <p:cNvPr id="3" name="Slide Number Placeholder 2"/>
          <p:cNvSpPr>
            <a:spLocks noGrp="1"/>
          </p:cNvSpPr>
          <p:nvPr>
            <p:ph type="sldNum" sz="quarter" idx="11"/>
          </p:nvPr>
        </p:nvSpPr>
        <p:spPr/>
        <p:txBody>
          <a:bodyPr/>
          <a:lstStyle/>
          <a:p>
            <a:fld id="{1FC6AF4B-7D96-4567-9564-A1C1E1840D1A}" type="slidenum">
              <a:rPr lang="en-AU" smtClean="0"/>
              <a:pPr/>
              <a:t>3</a:t>
            </a:fld>
            <a:endParaRPr lang="en-AU" dirty="0"/>
          </a:p>
        </p:txBody>
      </p:sp>
      <p:sp>
        <p:nvSpPr>
          <p:cNvPr id="4" name="Title 3"/>
          <p:cNvSpPr>
            <a:spLocks noGrp="1"/>
          </p:cNvSpPr>
          <p:nvPr>
            <p:ph type="ctrTitle"/>
          </p:nvPr>
        </p:nvSpPr>
        <p:spPr>
          <a:xfrm>
            <a:off x="226484" y="497948"/>
            <a:ext cx="4370917" cy="427036"/>
          </a:xfrm>
        </p:spPr>
        <p:txBody>
          <a:bodyPr>
            <a:noAutofit/>
          </a:bodyPr>
          <a:lstStyle/>
          <a:p>
            <a:r>
              <a:rPr lang="en-AU" sz="2800" b="1" dirty="0" smtClean="0"/>
              <a:t>BNTMDS BACKGROUND</a:t>
            </a:r>
            <a:endParaRPr lang="en-AU" sz="2800" b="1" dirty="0"/>
          </a:p>
        </p:txBody>
      </p:sp>
      <p:sp>
        <p:nvSpPr>
          <p:cNvPr id="5" name="Text Placeholder 4"/>
          <p:cNvSpPr>
            <a:spLocks noGrp="1"/>
          </p:cNvSpPr>
          <p:nvPr>
            <p:ph type="body" sz="quarter" idx="12"/>
          </p:nvPr>
        </p:nvSpPr>
        <p:spPr>
          <a:xfrm>
            <a:off x="226484" y="1127464"/>
            <a:ext cx="8593666" cy="4469003"/>
          </a:xfrm>
        </p:spPr>
        <p:txBody>
          <a:bodyPr/>
          <a:lstStyle/>
          <a:p>
            <a:pPr marL="285750" indent="-285750">
              <a:buFont typeface="Arial" panose="020B0604020202020204" pitchFamily="34" charset="0"/>
              <a:buChar char="•"/>
            </a:pPr>
            <a:r>
              <a:rPr lang="en-AU" dirty="0"/>
              <a:t>The establishment of a national trauma minimum dataset has taken several years to develop. </a:t>
            </a:r>
          </a:p>
          <a:p>
            <a:pPr marL="285750" indent="-285750">
              <a:buFont typeface="Arial" panose="020B0604020202020204" pitchFamily="34" charset="0"/>
              <a:buChar char="•"/>
            </a:pPr>
            <a:r>
              <a:rPr lang="en-AU" dirty="0"/>
              <a:t>Significant work was undertaken between 2003 and 2006 by the National Trauma Registry Consortium (NTRC), under the chair of Cliff Pollard, </a:t>
            </a:r>
          </a:p>
          <a:p>
            <a:pPr marL="285750" indent="-285750">
              <a:buFont typeface="Arial" panose="020B0604020202020204" pitchFamily="34" charset="0"/>
              <a:buChar char="•"/>
            </a:pPr>
            <a:r>
              <a:rPr lang="en-AU" dirty="0"/>
              <a:t>the National Minimum Dataset Working Party (NMDWP) formed in 2005 and conducted thorough investigations both locally and abroad, </a:t>
            </a:r>
          </a:p>
          <a:p>
            <a:pPr marL="285750" indent="-285750">
              <a:buFont typeface="Arial" panose="020B0604020202020204" pitchFamily="34" charset="0"/>
              <a:buChar char="•"/>
            </a:pPr>
            <a:r>
              <a:rPr lang="en-AU" dirty="0"/>
              <a:t>produced a draft Bi-National Minimum Dataset (BMDS) in 2006. </a:t>
            </a:r>
          </a:p>
          <a:p>
            <a:pPr marL="285750" indent="-285750">
              <a:buFont typeface="Arial" panose="020B0604020202020204" pitchFamily="34" charset="0"/>
              <a:buChar char="•"/>
            </a:pPr>
            <a:r>
              <a:rPr lang="en-AU" dirty="0"/>
              <a:t>The first version of the BMDS Data Dictionary was drafted and presented by Cameron Palmer in 2010. </a:t>
            </a:r>
          </a:p>
          <a:p>
            <a:pPr marL="285750" indent="-285750">
              <a:buFont typeface="Arial" panose="020B0604020202020204" pitchFamily="34" charset="0"/>
              <a:buChar char="•"/>
            </a:pPr>
            <a:r>
              <a:rPr lang="en-AU" dirty="0"/>
              <a:t>The BMDS has now been adopted and recommended as the minimum standard for the collection of trauma data for national reporting to be aligned with national trauma quality improvement strategies. </a:t>
            </a:r>
          </a:p>
          <a:p>
            <a:pPr marL="285750" indent="-285750">
              <a:buFont typeface="Arial" panose="020B0604020202020204" pitchFamily="34" charset="0"/>
              <a:buChar char="•"/>
            </a:pPr>
            <a:r>
              <a:rPr lang="en-AU" dirty="0"/>
              <a:t>Renamed the Bi-National Trauma Minimum Dataset (BNTMDS) for Australia and New Zealand. </a:t>
            </a:r>
          </a:p>
          <a:p>
            <a:pPr marL="285750" indent="-285750">
              <a:buFont typeface="Arial" panose="020B0604020202020204" pitchFamily="34" charset="0"/>
              <a:buChar char="•"/>
            </a:pPr>
            <a:r>
              <a:rPr lang="en-AU" dirty="0" smtClean="0"/>
              <a:t>The Australian </a:t>
            </a:r>
            <a:r>
              <a:rPr lang="en-AU" dirty="0"/>
              <a:t>Trauma Registry </a:t>
            </a:r>
            <a:r>
              <a:rPr lang="en-AU" dirty="0" smtClean="0"/>
              <a:t>has been implementing the BNTMDS data from 2010 onwards, </a:t>
            </a:r>
            <a:r>
              <a:rPr lang="en-AU" dirty="0"/>
              <a:t>and it is time for the working group to reconvene.</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2202990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CBE4BE-E758-4A18-ADB5-815D7ADDD95A}"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4</a:t>
            </a:fld>
            <a:endParaRPr lang="en-AU" dirty="0"/>
          </a:p>
        </p:txBody>
      </p:sp>
      <p:sp>
        <p:nvSpPr>
          <p:cNvPr id="8" name="Title 7"/>
          <p:cNvSpPr>
            <a:spLocks noGrp="1"/>
          </p:cNvSpPr>
          <p:nvPr>
            <p:ph type="ctrTitle"/>
          </p:nvPr>
        </p:nvSpPr>
        <p:spPr>
          <a:xfrm>
            <a:off x="195791" y="474660"/>
            <a:ext cx="4370917" cy="427036"/>
          </a:xfrm>
        </p:spPr>
        <p:txBody>
          <a:bodyPr/>
          <a:lstStyle/>
          <a:p>
            <a:r>
              <a:rPr lang="en-AU" dirty="0" smtClean="0"/>
              <a:t>PURPOSE OF WORKING GROUP</a:t>
            </a:r>
            <a:endParaRPr lang="en-AU" dirty="0"/>
          </a:p>
        </p:txBody>
      </p:sp>
      <p:sp>
        <p:nvSpPr>
          <p:cNvPr id="10" name="Text Placeholder 9"/>
          <p:cNvSpPr>
            <a:spLocks noGrp="1"/>
          </p:cNvSpPr>
          <p:nvPr>
            <p:ph type="body" sz="quarter" idx="12"/>
          </p:nvPr>
        </p:nvSpPr>
        <p:spPr>
          <a:xfrm>
            <a:off x="209549" y="1039725"/>
            <a:ext cx="7679391" cy="1524531"/>
          </a:xfrm>
        </p:spPr>
        <p:txBody>
          <a:bodyPr/>
          <a:lstStyle/>
          <a:p>
            <a:r>
              <a:rPr lang="en-AU" dirty="0"/>
              <a:t>To ensure the BNTMDS remains both relevant and valid into the future. Considerations of changes, including modifications, deletions and new additions to the current version will be guided by the following principles: collectability, value add, relevance, utility and confidentiality.</a:t>
            </a:r>
          </a:p>
          <a:p>
            <a:endParaRPr lang="en-AU" dirty="0"/>
          </a:p>
        </p:txBody>
      </p:sp>
      <p:sp>
        <p:nvSpPr>
          <p:cNvPr id="11" name="Text Placeholder 10"/>
          <p:cNvSpPr>
            <a:spLocks noGrp="1"/>
          </p:cNvSpPr>
          <p:nvPr>
            <p:ph type="body" sz="quarter" idx="13"/>
          </p:nvPr>
        </p:nvSpPr>
        <p:spPr>
          <a:xfrm>
            <a:off x="209550" y="2702285"/>
            <a:ext cx="8504144" cy="1084262"/>
          </a:xfrm>
        </p:spPr>
        <p:txBody>
          <a:bodyPr/>
          <a:lstStyle/>
          <a:p>
            <a:pPr marL="0" indent="0">
              <a:buNone/>
            </a:pPr>
            <a:r>
              <a:rPr lang="en-AU" b="1" dirty="0" smtClean="0"/>
              <a:t>Meetings</a:t>
            </a:r>
          </a:p>
          <a:p>
            <a:pPr marL="0" indent="0">
              <a:buNone/>
            </a:pPr>
            <a:r>
              <a:rPr lang="en-AU" dirty="0" smtClean="0">
                <a:cs typeface="Arial" panose="020B0604020202020204" pitchFamily="34" charset="0"/>
              </a:rPr>
              <a:t>The working group </a:t>
            </a:r>
            <a:r>
              <a:rPr lang="en-AU" dirty="0">
                <a:cs typeface="Arial" panose="020B0604020202020204" pitchFamily="34" charset="0"/>
              </a:rPr>
              <a:t>will meet 6-monthly according to a pre-determined </a:t>
            </a:r>
            <a:r>
              <a:rPr lang="en-AU" dirty="0" smtClean="0">
                <a:cs typeface="Arial" panose="020B0604020202020204" pitchFamily="34" charset="0"/>
              </a:rPr>
              <a:t>schedule.</a:t>
            </a:r>
          </a:p>
          <a:p>
            <a:pPr marL="0" indent="0">
              <a:buNone/>
            </a:pPr>
            <a:r>
              <a:rPr lang="en-AU" dirty="0" smtClean="0">
                <a:cs typeface="Arial" panose="020B0604020202020204" pitchFamily="34" charset="0"/>
              </a:rPr>
              <a:t>Will </a:t>
            </a:r>
            <a:r>
              <a:rPr lang="en-AU" dirty="0">
                <a:cs typeface="Arial" panose="020B0604020202020204" pitchFamily="34" charset="0"/>
              </a:rPr>
              <a:t>be led by the Chair of the committee – Professor Peter Cameron, and </a:t>
            </a:r>
            <a:r>
              <a:rPr lang="en-AU" dirty="0" smtClean="0">
                <a:cs typeface="Arial" panose="020B0604020202020204" pitchFamily="34" charset="0"/>
              </a:rPr>
              <a:t>membership </a:t>
            </a:r>
            <a:r>
              <a:rPr lang="en-AU" dirty="0">
                <a:cs typeface="Arial" panose="020B0604020202020204" pitchFamily="34" charset="0"/>
              </a:rPr>
              <a:t>will </a:t>
            </a:r>
            <a:r>
              <a:rPr lang="en-AU" dirty="0" smtClean="0">
                <a:cs typeface="Arial" panose="020B0604020202020204" pitchFamily="34" charset="0"/>
              </a:rPr>
              <a:t>include, but is not limited to,  </a:t>
            </a:r>
            <a:r>
              <a:rPr lang="en-AU" dirty="0">
                <a:cs typeface="Arial" panose="020B0604020202020204" pitchFamily="34" charset="0"/>
              </a:rPr>
              <a:t>the ATR Manager and </a:t>
            </a:r>
            <a:r>
              <a:rPr lang="en-AU" dirty="0" smtClean="0">
                <a:cs typeface="Arial" panose="020B0604020202020204" pitchFamily="34" charset="0"/>
              </a:rPr>
              <a:t>representatives </a:t>
            </a:r>
            <a:r>
              <a:rPr lang="en-AU" dirty="0">
                <a:cs typeface="Arial" panose="020B0604020202020204" pitchFamily="34" charset="0"/>
              </a:rPr>
              <a:t>from New Zealand and each State/Territory in Australia</a:t>
            </a:r>
            <a:r>
              <a:rPr lang="en-AU" dirty="0" smtClean="0">
                <a:cs typeface="Arial" panose="020B0604020202020204" pitchFamily="34" charset="0"/>
              </a:rPr>
              <a:t>.</a:t>
            </a:r>
            <a:endParaRPr lang="en-AU" dirty="0">
              <a:cs typeface="Arial" panose="020B0604020202020204" pitchFamily="34" charset="0"/>
            </a:endParaRPr>
          </a:p>
        </p:txBody>
      </p:sp>
    </p:spTree>
    <p:extLst>
      <p:ext uri="{BB962C8B-B14F-4D97-AF65-F5344CB8AC3E}">
        <p14:creationId xmlns:p14="http://schemas.microsoft.com/office/powerpoint/2010/main" val="1244600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8BE9B-8F5F-4E12-B12B-487E8058A99D}" type="datetime1">
              <a:rPr lang="en-AU" smtClean="0"/>
              <a:t>29/11/2018</a:t>
            </a:fld>
            <a:endParaRPr lang="en-AU" dirty="0"/>
          </a:p>
        </p:txBody>
      </p:sp>
      <p:sp>
        <p:nvSpPr>
          <p:cNvPr id="3" name="Slide Number Placeholder 2"/>
          <p:cNvSpPr>
            <a:spLocks noGrp="1"/>
          </p:cNvSpPr>
          <p:nvPr>
            <p:ph type="sldNum" sz="quarter" idx="11"/>
          </p:nvPr>
        </p:nvSpPr>
        <p:spPr/>
        <p:txBody>
          <a:bodyPr/>
          <a:lstStyle/>
          <a:p>
            <a:fld id="{1FC6AF4B-7D96-4567-9564-A1C1E1840D1A}" type="slidenum">
              <a:rPr lang="en-AU" smtClean="0"/>
              <a:pPr/>
              <a:t>5</a:t>
            </a:fld>
            <a:endParaRPr lang="en-AU" dirty="0"/>
          </a:p>
        </p:txBody>
      </p:sp>
      <p:sp>
        <p:nvSpPr>
          <p:cNvPr id="4" name="Title 3"/>
          <p:cNvSpPr>
            <a:spLocks noGrp="1"/>
          </p:cNvSpPr>
          <p:nvPr>
            <p:ph type="ctrTitle"/>
          </p:nvPr>
        </p:nvSpPr>
        <p:spPr>
          <a:xfrm>
            <a:off x="209550" y="1164697"/>
            <a:ext cx="8241992" cy="427036"/>
          </a:xfrm>
        </p:spPr>
        <p:txBody>
          <a:bodyPr>
            <a:normAutofit fontScale="90000"/>
          </a:bodyPr>
          <a:lstStyle/>
          <a:p>
            <a:r>
              <a:rPr lang="en-AU" sz="3100" b="1" dirty="0"/>
              <a:t>Principles for Removal, Modification or Additions</a:t>
            </a:r>
            <a:r>
              <a:rPr lang="en-AU" dirty="0"/>
              <a:t/>
            </a:r>
            <a:br>
              <a:rPr lang="en-AU" dirty="0"/>
            </a:br>
            <a:endParaRPr lang="en-AU" dirty="0"/>
          </a:p>
        </p:txBody>
      </p:sp>
      <p:sp>
        <p:nvSpPr>
          <p:cNvPr id="5" name="Text Placeholder 4"/>
          <p:cNvSpPr>
            <a:spLocks noGrp="1"/>
          </p:cNvSpPr>
          <p:nvPr>
            <p:ph type="body" sz="quarter" idx="12"/>
          </p:nvPr>
        </p:nvSpPr>
        <p:spPr>
          <a:xfrm>
            <a:off x="226483" y="1913995"/>
            <a:ext cx="8509143" cy="3682472"/>
          </a:xfrm>
        </p:spPr>
        <p:txBody>
          <a:bodyPr/>
          <a:lstStyle/>
          <a:p>
            <a:r>
              <a:rPr lang="en-AU" dirty="0"/>
              <a:t>Consideration of changes to the current BNTMDS and data dictionary (including modifications, deletions and additions) will be guided by the following principles:</a:t>
            </a:r>
          </a:p>
          <a:p>
            <a:pPr marL="342900" lvl="0" indent="-342900">
              <a:buFont typeface="Arial" panose="020B0604020202020204" pitchFamily="34" charset="0"/>
              <a:buChar char="•"/>
            </a:pPr>
            <a:r>
              <a:rPr lang="en-AU" b="1" dirty="0"/>
              <a:t>Collectability</a:t>
            </a:r>
            <a:r>
              <a:rPr lang="en-AU" dirty="0"/>
              <a:t> – readiness and ease of capturing and collecting the data point.</a:t>
            </a:r>
          </a:p>
          <a:p>
            <a:pPr marL="342900" lvl="0" indent="-342900">
              <a:buFont typeface="Arial" panose="020B0604020202020204" pitchFamily="34" charset="0"/>
              <a:buChar char="•"/>
            </a:pPr>
            <a:r>
              <a:rPr lang="en-AU" b="1" dirty="0"/>
              <a:t>Value add </a:t>
            </a:r>
            <a:r>
              <a:rPr lang="en-AU" dirty="0"/>
              <a:t>– the value the proposed change will add to the current BNTMDS and data dictionary in terms of reporting value, </a:t>
            </a:r>
            <a:r>
              <a:rPr lang="en-AU" dirty="0" err="1"/>
              <a:t>i.e</a:t>
            </a:r>
            <a:r>
              <a:rPr lang="en-AU" dirty="0"/>
              <a:t> clarity of definitions.</a:t>
            </a:r>
          </a:p>
          <a:p>
            <a:pPr marL="342900" lvl="0" indent="-342900">
              <a:buFont typeface="Arial" panose="020B0604020202020204" pitchFamily="34" charset="0"/>
              <a:buChar char="•"/>
            </a:pPr>
            <a:r>
              <a:rPr lang="en-AU" b="1" dirty="0"/>
              <a:t>Relevance </a:t>
            </a:r>
            <a:r>
              <a:rPr lang="en-AU" dirty="0"/>
              <a:t>– it is important that all data points remain relevant and appropriate for the purpose of this dataset.  </a:t>
            </a:r>
          </a:p>
          <a:p>
            <a:pPr marL="342900" lvl="0" indent="-342900">
              <a:buFont typeface="Arial" panose="020B0604020202020204" pitchFamily="34" charset="0"/>
              <a:buChar char="•"/>
            </a:pPr>
            <a:r>
              <a:rPr lang="en-AU" b="1" dirty="0"/>
              <a:t>Utility</a:t>
            </a:r>
            <a:r>
              <a:rPr lang="en-AU" dirty="0"/>
              <a:t> – identify the usefulness of the data point. Identify the frequency of use and rationale for reporting purposes of a proposed change. If the request is for the deletion of an existing data point, provide evidence for redundancy.</a:t>
            </a:r>
          </a:p>
          <a:p>
            <a:pPr marL="342900" lvl="0" indent="-342900">
              <a:buFont typeface="Arial" panose="020B0604020202020204" pitchFamily="34" charset="0"/>
              <a:buChar char="•"/>
            </a:pPr>
            <a:r>
              <a:rPr lang="en-AU" b="1" dirty="0"/>
              <a:t>Confidentiality </a:t>
            </a:r>
            <a:r>
              <a:rPr lang="en-AU" dirty="0"/>
              <a:t>– consideration must be given to patient confidentiality and privacy when investigating proposed changes, with priority given to preventing adverse repercussions.</a:t>
            </a:r>
          </a:p>
          <a:p>
            <a:r>
              <a:rPr lang="en-AU" dirty="0"/>
              <a:t>NB. attention to previously rejected data points should be incorporated into the decision-making </a:t>
            </a:r>
            <a:r>
              <a:rPr lang="en-AU" dirty="0" smtClean="0"/>
              <a:t>process. </a:t>
            </a:r>
            <a:endParaRPr lang="en-AU" dirty="0"/>
          </a:p>
          <a:p>
            <a:endParaRPr lang="en-AU" dirty="0"/>
          </a:p>
        </p:txBody>
      </p:sp>
    </p:spTree>
    <p:extLst>
      <p:ext uri="{BB962C8B-B14F-4D97-AF65-F5344CB8AC3E}">
        <p14:creationId xmlns:p14="http://schemas.microsoft.com/office/powerpoint/2010/main" val="937003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CBE4BE-E758-4A18-ADB5-815D7ADDD95A}"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6</a:t>
            </a:fld>
            <a:endParaRPr lang="en-AU" dirty="0"/>
          </a:p>
        </p:txBody>
      </p:sp>
      <p:sp>
        <p:nvSpPr>
          <p:cNvPr id="8" name="Title 7"/>
          <p:cNvSpPr>
            <a:spLocks noGrp="1"/>
          </p:cNvSpPr>
          <p:nvPr>
            <p:ph type="ctrTitle"/>
          </p:nvPr>
        </p:nvSpPr>
        <p:spPr>
          <a:xfrm>
            <a:off x="323850" y="292903"/>
            <a:ext cx="4370917" cy="427036"/>
          </a:xfrm>
        </p:spPr>
        <p:txBody>
          <a:bodyPr/>
          <a:lstStyle/>
          <a:p>
            <a:r>
              <a:rPr lang="en-AU" dirty="0" smtClean="0"/>
              <a:t>Completeness 2016-17</a:t>
            </a:r>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1796006768"/>
              </p:ext>
            </p:extLst>
          </p:nvPr>
        </p:nvGraphicFramePr>
        <p:xfrm>
          <a:off x="519161" y="841857"/>
          <a:ext cx="7967895" cy="5351300"/>
        </p:xfrm>
        <a:graphic>
          <a:graphicData uri="http://schemas.openxmlformats.org/drawingml/2006/table">
            <a:tbl>
              <a:tblPr/>
              <a:tblGrid>
                <a:gridCol w="1536917"/>
                <a:gridCol w="375376"/>
                <a:gridCol w="269138"/>
                <a:gridCol w="269138"/>
                <a:gridCol w="304550"/>
                <a:gridCol w="226642"/>
                <a:gridCol w="269138"/>
                <a:gridCol w="269138"/>
                <a:gridCol w="269138"/>
                <a:gridCol w="269138"/>
                <a:gridCol w="269138"/>
                <a:gridCol w="269138"/>
                <a:gridCol w="226642"/>
                <a:gridCol w="269138"/>
                <a:gridCol w="269138"/>
                <a:gridCol w="269138"/>
                <a:gridCol w="269138"/>
                <a:gridCol w="226642"/>
                <a:gridCol w="269138"/>
                <a:gridCol w="269138"/>
                <a:gridCol w="226642"/>
                <a:gridCol w="269138"/>
                <a:gridCol w="269138"/>
                <a:gridCol w="269138"/>
                <a:gridCol w="269138"/>
              </a:tblGrid>
              <a:tr h="90700">
                <a:tc>
                  <a:txBody>
                    <a:bodyPr/>
                    <a:lstStyle/>
                    <a:p>
                      <a:pPr algn="l" fontAlgn="b"/>
                      <a:r>
                        <a:rPr lang="en-AU" sz="400" b="0" i="0" u="none" strike="noStrike">
                          <a:solidFill>
                            <a:srgbClr val="000000"/>
                          </a:solidFill>
                          <a:effectLst/>
                          <a:latin typeface="Calibri" panose="020F0502020204030204" pitchFamily="34" charset="0"/>
                        </a:rPr>
                        <a:t>Name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AllHosp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A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B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C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D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E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F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G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H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I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J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K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L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M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N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O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R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U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V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W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X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AA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AB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700">
                <a:tc>
                  <a:txBody>
                    <a:bodyPr/>
                    <a:lstStyle/>
                    <a:p>
                      <a:pPr algn="l" fontAlgn="b"/>
                      <a:r>
                        <a:rPr lang="en-AU" sz="400" b="0" i="0" u="none" strike="noStrike">
                          <a:solidFill>
                            <a:srgbClr val="000000"/>
                          </a:solidFill>
                          <a:effectLst/>
                          <a:latin typeface="Calibri" panose="020F0502020204030204" pitchFamily="34" charset="0"/>
                        </a:rPr>
                        <a:t>Incident</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700">
                <a:tc>
                  <a:txBody>
                    <a:bodyPr/>
                    <a:lstStyle/>
                    <a:p>
                      <a:pPr algn="l" fontAlgn="b"/>
                      <a:r>
                        <a:rPr lang="en-AU" sz="400" b="0" i="0" u="none" strike="noStrike">
                          <a:solidFill>
                            <a:srgbClr val="000000"/>
                          </a:solidFill>
                          <a:effectLst/>
                          <a:latin typeface="Calibri" panose="020F0502020204030204" pitchFamily="34" charset="0"/>
                        </a:rPr>
                        <a:t>Incident Number</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Trauma Number</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58.28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Date of Birth</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57.23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70.34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72.9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71.84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Age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Sex</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Date &amp; Time of Injury</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Injury Cause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99.37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97.73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98.13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97.87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91.3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Dominant Injury Type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Postcode of Injury</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92.28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93.6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94.12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97.59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96.52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88.89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99.16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98.08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91.48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97.15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92.14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62.75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85.59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96.26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78.26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85.92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75.34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85.71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91.05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Injury Intent</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56.44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41.43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Place of Injury Occurrence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90.71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98.07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98.13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97.87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Activity Engaged in when Injured</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77.78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97.73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98.13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97.87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97.86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3.36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46.58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Injury Event Description</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58.27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90.2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Safety Device Used</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29.02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41.01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99.58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97.06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98.02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60.87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41.93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26.03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Mode of Transport from scene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Time of Ambulance Arrival at Patient</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75.67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43.92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41.18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44.1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39.56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48.69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32.35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40.93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47.76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92.61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24.49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87.95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60.75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86.76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76.65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95.1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94.07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91.44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56.52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99.89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73.97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93.29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Transfer from Other Hospital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Referring hospital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104.09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88.79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69.57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268.24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Date &amp; Time of Arrival at Referring Hospital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98.8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88.79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69.57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dirty="0">
                          <a:solidFill>
                            <a:srgbClr val="000000"/>
                          </a:solidFill>
                          <a:effectLst/>
                          <a:latin typeface="Calibri" panose="020F0502020204030204" pitchFamily="34" charset="0"/>
                        </a:rPr>
                        <a:t>Date &amp; Time of Departure from Referring Hospital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98.8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88.79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69.57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Mode of Transport from Referring Hospital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102.55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88.79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AU" sz="400" b="0" i="0" u="none" strike="noStrike">
                          <a:solidFill>
                            <a:srgbClr val="000000"/>
                          </a:solidFill>
                          <a:effectLst/>
                          <a:latin typeface="Calibri" panose="020F0502020204030204" pitchFamily="34" charset="0"/>
                        </a:rPr>
                        <a:t> </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201.98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69.57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Pre-hospital Blood Transfusion</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52.52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dirty="0">
                          <a:solidFill>
                            <a:srgbClr val="000000"/>
                          </a:solidFill>
                          <a:effectLst/>
                          <a:latin typeface="Calibri" panose="020F0502020204030204" pitchFamily="34" charset="0"/>
                        </a:rPr>
                        <a:t>Pre-hospital CPR</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69.33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87.95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60.75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86.83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Pre-hospital Cardiac Arrest</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8.41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1.98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pulse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systolic BP</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Spontaneous Respiratory Rate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Temperature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71.38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48.25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0.56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GCS Eye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GCS Voice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GCS Motor</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Total GCS</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80.68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Date &amp; Time of Arrival at Definitive Care Hospital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Pulse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dirty="0">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Systolic BP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Spontaneous Respiratory Rate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Temperature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74.22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dirty="0">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GCS Eye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GCS Voice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GCS Motor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Total GCS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CPR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45.21</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48.93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Blood transfussion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39.94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50.32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58.82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50.12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56.33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57.35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54.64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46.79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57.14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2.63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48.93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Blood Alcohol Concentration on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49.7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60.78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72.6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22.86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First Measured Arterial Base Excess</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21.98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60.78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99.89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22.86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83.07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First Measured INR</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22.62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60.78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22.86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ED Discharge Date &amp; Time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dirty="0">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Disposition after ED</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98.23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Diagnosis made &gt;24 hours after arrival?</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28.06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62.75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22.86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Number of days on ventilator</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24.04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28.86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42.06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26.26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dirty="0">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60.78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64.46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46.58</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22.86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49.52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700">
                <a:tc>
                  <a:txBody>
                    <a:bodyPr/>
                    <a:lstStyle/>
                    <a:p>
                      <a:pPr algn="l" fontAlgn="b"/>
                      <a:r>
                        <a:rPr lang="en-AU" sz="400" b="0" i="0" u="none" strike="noStrike">
                          <a:solidFill>
                            <a:srgbClr val="000000"/>
                          </a:solidFill>
                          <a:effectLst/>
                          <a:latin typeface="Calibri" panose="020F0502020204030204" pitchFamily="34" charset="0"/>
                        </a:rPr>
                        <a:t>AIS Injury Codes</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99.63</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99.57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88.24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99.37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92.65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99.36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95.92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99.55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97.2</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99.47</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99.89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99.64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Date &amp; Time of Discharged from Definitive Care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US" sz="400" b="0" i="0" u="none" strike="noStrike">
                          <a:solidFill>
                            <a:srgbClr val="000000"/>
                          </a:solidFill>
                          <a:effectLst/>
                          <a:latin typeface="Calibri" panose="020F0502020204030204" pitchFamily="34" charset="0"/>
                        </a:rPr>
                        <a:t>Discharge Destination from Acute Care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Injury Severity Score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New Injury Severity Score</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99.54</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61.76</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Length of Stay</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90700">
                <a:tc>
                  <a:txBody>
                    <a:bodyPr/>
                    <a:lstStyle/>
                    <a:p>
                      <a:pPr algn="l" fontAlgn="b"/>
                      <a:r>
                        <a:rPr lang="en-AU" sz="400" b="0" i="0" u="none" strike="noStrike">
                          <a:solidFill>
                            <a:srgbClr val="000000"/>
                          </a:solidFill>
                          <a:effectLst/>
                          <a:latin typeface="Calibri" panose="020F0502020204030204" pitchFamily="34" charset="0"/>
                        </a:rPr>
                        <a:t>Length of ICU Stay</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96.15</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64.9</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AU" sz="400" b="0" i="0" u="none" strike="noStrike" dirty="0">
                          <a:solidFill>
                            <a:srgbClr val="000000"/>
                          </a:solidFill>
                          <a:effectLst/>
                          <a:latin typeface="Calibri" panose="020F0502020204030204" pitchFamily="34" charset="0"/>
                        </a:rPr>
                        <a:t>100</a:t>
                      </a:r>
                    </a:p>
                  </a:txBody>
                  <a:tcPr marL="3207" marR="3207" marT="32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3258541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CBE4BE-E758-4A18-ADB5-815D7ADDD95A}"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7</a:t>
            </a:fld>
            <a:endParaRPr lang="en-AU" dirty="0"/>
          </a:p>
        </p:txBody>
      </p:sp>
      <p:sp>
        <p:nvSpPr>
          <p:cNvPr id="8" name="Title 7"/>
          <p:cNvSpPr>
            <a:spLocks noGrp="1"/>
          </p:cNvSpPr>
          <p:nvPr>
            <p:ph type="ctrTitle"/>
          </p:nvPr>
        </p:nvSpPr>
        <p:spPr>
          <a:xfrm>
            <a:off x="395981" y="132807"/>
            <a:ext cx="4370917" cy="427036"/>
          </a:xfrm>
        </p:spPr>
        <p:txBody>
          <a:bodyPr/>
          <a:lstStyle/>
          <a:p>
            <a:r>
              <a:rPr lang="en-AU" dirty="0" smtClean="0"/>
              <a:t>Collected Variables</a:t>
            </a:r>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2302436237"/>
              </p:ext>
            </p:extLst>
          </p:nvPr>
        </p:nvGraphicFramePr>
        <p:xfrm>
          <a:off x="775790" y="559843"/>
          <a:ext cx="6761353" cy="6120366"/>
        </p:xfrm>
        <a:graphic>
          <a:graphicData uri="http://schemas.openxmlformats.org/drawingml/2006/table">
            <a:tbl>
              <a:tblPr/>
              <a:tblGrid>
                <a:gridCol w="284230"/>
                <a:gridCol w="847219"/>
                <a:gridCol w="218637"/>
                <a:gridCol w="1268097"/>
                <a:gridCol w="431808"/>
                <a:gridCol w="333422"/>
                <a:gridCol w="333422"/>
                <a:gridCol w="333422"/>
                <a:gridCol w="338887"/>
                <a:gridCol w="338887"/>
                <a:gridCol w="338887"/>
                <a:gridCol w="338887"/>
                <a:gridCol w="338887"/>
                <a:gridCol w="338887"/>
                <a:gridCol w="338887"/>
                <a:gridCol w="338887"/>
              </a:tblGrid>
              <a:tr h="72700">
                <a:tc>
                  <a:txBody>
                    <a:bodyPr/>
                    <a:lstStyle/>
                    <a:p>
                      <a:pPr algn="ctr" fontAlgn="ctr"/>
                      <a:endParaRPr lang="en-AU" sz="200" b="0" i="0" u="none" strike="noStrike">
                        <a:solidFill>
                          <a:srgbClr val="000000"/>
                        </a:solidFill>
                        <a:effectLst/>
                        <a:latin typeface="Calibri" panose="020F0502020204030204" pitchFamily="34" charset="0"/>
                      </a:endParaRPr>
                    </a:p>
                  </a:txBody>
                  <a:tcPr marL="1142" marR="1142" marT="1142" marB="0" anchor="ctr">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AU" sz="200" b="1" i="0" u="none" strike="noStrike">
                          <a:solidFill>
                            <a:srgbClr val="000000"/>
                          </a:solidFill>
                          <a:effectLst/>
                          <a:latin typeface="Calibri" panose="020F0502020204030204" pitchFamily="34" charset="0"/>
                        </a:rPr>
                        <a:t>Import File Column Name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algn="ctr" fontAlgn="ctr"/>
                      <a:r>
                        <a:rPr lang="en-AU" sz="200" b="1" i="0" u="none" strike="noStrike">
                          <a:solidFill>
                            <a:srgbClr val="000000"/>
                          </a:solidFill>
                          <a:effectLst/>
                          <a:latin typeface="Calibri" panose="020F0502020204030204" pitchFamily="34" charset="0"/>
                        </a:rPr>
                        <a:t>RefId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algn="ctr" fontAlgn="ctr"/>
                      <a:r>
                        <a:rPr lang="en-AU" sz="200" b="1" i="0" u="none" strike="noStrike">
                          <a:solidFill>
                            <a:srgbClr val="000000"/>
                          </a:solidFill>
                          <a:effectLst/>
                          <a:latin typeface="Calibri" panose="020F0502020204030204" pitchFamily="34" charset="0"/>
                        </a:rPr>
                        <a:t>Ref Name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rowSpan="2">
                  <a:txBody>
                    <a:bodyPr/>
                    <a:lstStyle/>
                    <a:p>
                      <a:pPr algn="ctr" fontAlgn="ctr"/>
                      <a:r>
                        <a:rPr lang="en-AU" sz="200" b="1" i="0" u="none" strike="noStrike">
                          <a:solidFill>
                            <a:srgbClr val="000000"/>
                          </a:solidFill>
                          <a:effectLst/>
                          <a:latin typeface="Calibri" panose="020F0502020204030204" pitchFamily="34" charset="0"/>
                        </a:rPr>
                        <a:t>Mandatory?</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rowSpan="2">
                  <a:txBody>
                    <a:bodyPr/>
                    <a:lstStyle/>
                    <a:p>
                      <a:pPr algn="ctr" fontAlgn="ctr"/>
                      <a:r>
                        <a:rPr lang="en-AU" sz="200" b="1" i="0" u="none" strike="noStrike">
                          <a:solidFill>
                            <a:srgbClr val="000000"/>
                          </a:solidFill>
                          <a:effectLst/>
                          <a:latin typeface="Calibri" panose="020F0502020204030204" pitchFamily="34" charset="0"/>
                        </a:rPr>
                        <a:t>SA</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rowSpan="2">
                  <a:txBody>
                    <a:bodyPr/>
                    <a:lstStyle/>
                    <a:p>
                      <a:pPr algn="ctr" fontAlgn="ctr"/>
                      <a:r>
                        <a:rPr lang="en-AU" sz="200" b="1" i="0" u="none" strike="noStrike">
                          <a:solidFill>
                            <a:srgbClr val="000000"/>
                          </a:solidFill>
                          <a:effectLst/>
                          <a:latin typeface="Calibri" panose="020F0502020204030204" pitchFamily="34" charset="0"/>
                        </a:rPr>
                        <a:t>NSW</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rowSpan="2">
                  <a:txBody>
                    <a:bodyPr/>
                    <a:lstStyle/>
                    <a:p>
                      <a:pPr algn="ctr" fontAlgn="ctr"/>
                      <a:r>
                        <a:rPr lang="en-AU" sz="200" b="1" i="0" u="none" strike="noStrike">
                          <a:solidFill>
                            <a:srgbClr val="000000"/>
                          </a:solidFill>
                          <a:effectLst/>
                          <a:latin typeface="Calibri" panose="020F0502020204030204" pitchFamily="34" charset="0"/>
                        </a:rPr>
                        <a:t>NT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rowSpan="2">
                  <a:txBody>
                    <a:bodyPr/>
                    <a:lstStyle/>
                    <a:p>
                      <a:pPr algn="ctr" fontAlgn="ctr"/>
                      <a:r>
                        <a:rPr lang="en-AU" sz="200" b="1" i="0" u="none" strike="noStrike">
                          <a:solidFill>
                            <a:srgbClr val="000000"/>
                          </a:solidFill>
                          <a:effectLst/>
                          <a:latin typeface="Calibri" panose="020F0502020204030204" pitchFamily="34" charset="0"/>
                        </a:rPr>
                        <a:t>WA</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AU" sz="200" b="1" i="0" u="none" strike="noStrike">
                          <a:solidFill>
                            <a:srgbClr val="000000"/>
                          </a:solidFill>
                          <a:effectLst/>
                          <a:latin typeface="Calibri" panose="020F0502020204030204" pitchFamily="34" charset="0"/>
                        </a:rPr>
                        <a:t>VIC</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gridSpan="5">
                  <a:txBody>
                    <a:bodyPr/>
                    <a:lstStyle/>
                    <a:p>
                      <a:pPr algn="ctr" fontAlgn="ctr"/>
                      <a:r>
                        <a:rPr lang="en-AU" sz="200" b="1" i="0" u="none" strike="noStrike">
                          <a:solidFill>
                            <a:srgbClr val="000000"/>
                          </a:solidFill>
                          <a:effectLst/>
                          <a:latin typeface="Calibri" panose="020F0502020204030204" pitchFamily="34" charset="0"/>
                        </a:rPr>
                        <a:t>Queensland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rowSpan="2">
                  <a:txBody>
                    <a:bodyPr/>
                    <a:lstStyle/>
                    <a:p>
                      <a:pPr algn="ctr" fontAlgn="ctr"/>
                      <a:r>
                        <a:rPr lang="en-AU" sz="200" b="1" i="0" u="none" strike="noStrike">
                          <a:solidFill>
                            <a:srgbClr val="000000"/>
                          </a:solidFill>
                          <a:effectLst/>
                          <a:latin typeface="Calibri" panose="020F0502020204030204" pitchFamily="34" charset="0"/>
                        </a:rPr>
                        <a:t>NZ</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107470">
                <a:tc>
                  <a:txBody>
                    <a:bodyPr/>
                    <a:lstStyle/>
                    <a:p>
                      <a:pPr algn="ctr" fontAlgn="ctr"/>
                      <a:endParaRPr lang="en-AU" sz="200" b="1" i="0" u="none" strike="noStrike">
                        <a:solidFill>
                          <a:srgbClr val="000000"/>
                        </a:solidFill>
                        <a:effectLst/>
                        <a:latin typeface="Calibri" panose="020F0502020204030204" pitchFamily="34" charset="0"/>
                      </a:endParaRPr>
                    </a:p>
                  </a:txBody>
                  <a:tcPr marL="1142" marR="1142" marT="114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200" b="1" i="0" u="none" strike="noStrike">
                          <a:solidFill>
                            <a:srgbClr val="000000"/>
                          </a:solidFill>
                          <a:effectLst/>
                          <a:latin typeface="Calibri" panose="020F0502020204030204" pitchFamily="34" charset="0"/>
                        </a:rPr>
                        <a:t>SCUH</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1" i="0" u="none" strike="noStrike">
                          <a:solidFill>
                            <a:srgbClr val="000000"/>
                          </a:solidFill>
                          <a:effectLst/>
                          <a:latin typeface="Calibri" panose="020F0502020204030204" pitchFamily="34" charset="0"/>
                        </a:rPr>
                        <a:t>LCCH</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1" i="0" u="none" strike="noStrike">
                          <a:solidFill>
                            <a:srgbClr val="000000"/>
                          </a:solidFill>
                          <a:effectLst/>
                          <a:latin typeface="Calibri" panose="020F0502020204030204" pitchFamily="34" charset="0"/>
                        </a:rPr>
                        <a:t>PAH</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1" i="0" u="none" strike="noStrike">
                          <a:solidFill>
                            <a:srgbClr val="000000"/>
                          </a:solidFill>
                          <a:effectLst/>
                          <a:latin typeface="Calibri" panose="020F0502020204030204" pitchFamily="34" charset="0"/>
                        </a:rPr>
                        <a:t>RBWH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1" i="0" u="none" strike="noStrike">
                          <a:solidFill>
                            <a:srgbClr val="000000"/>
                          </a:solidFill>
                          <a:effectLst/>
                          <a:latin typeface="Calibri" panose="020F0502020204030204" pitchFamily="34" charset="0"/>
                        </a:rPr>
                        <a:t>GCUH</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n-AU"/>
                    </a:p>
                  </a:txBody>
                  <a:tcPr/>
                </a:tc>
              </a:tr>
              <a:tr h="75861">
                <a:tc>
                  <a:txBody>
                    <a:bodyPr/>
                    <a:lstStyle/>
                    <a:p>
                      <a:pPr algn="ctr" fontAlgn="ctr"/>
                      <a:r>
                        <a:rPr lang="en-AU" sz="200" b="0" i="0" u="none" strike="noStrike">
                          <a:solidFill>
                            <a:srgbClr val="000000"/>
                          </a:solidFill>
                          <a:effectLst/>
                          <a:latin typeface="Calibri" panose="020F0502020204030204" pitchFamily="34" charset="0"/>
                        </a:rPr>
                        <a:t>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InstitutionId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1.01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Institution</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43759">
                <a:tc>
                  <a:txBody>
                    <a:bodyPr/>
                    <a:lstStyle/>
                    <a:p>
                      <a:pPr algn="ctr" fontAlgn="ctr"/>
                      <a:r>
                        <a:rPr lang="en-AU" sz="200" b="0" i="0" u="none" strike="noStrike">
                          <a:solidFill>
                            <a:srgbClr val="000000"/>
                          </a:solidFill>
                          <a:effectLst/>
                          <a:latin typeface="Calibri" panose="020F0502020204030204" pitchFamily="34" charset="0"/>
                        </a:rPr>
                        <a:t>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TraumaNo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1.02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Trauma Number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IncidentNo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1.03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Incident Number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DOB</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2.01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Date of Birth</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Age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2.02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Age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Sex</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2.03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Sex</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Comorb</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2.04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Pre-injury Co-morbidities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DOIJ</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Date &amp; Time of Injury</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InjuryCause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Injury Cause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InjuryType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Dominant Injury Type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InjuryPcode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Postcode of Injury</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InjuryIntent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Injury Intent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InjuryPlace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Place of Injury Occurrence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ActEngaged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Activity Engaged in when Injured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InjuryEvent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Injury Event Description</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SafetyDevice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3.09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Safety Device Used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gridSpan="16">
                  <a:txBody>
                    <a:bodyPr/>
                    <a:lstStyle/>
                    <a:p>
                      <a:pPr algn="l" fontAlgn="ctr"/>
                      <a:r>
                        <a:rPr lang="en-AU" sz="200" b="1" i="0" u="none" strike="noStrike">
                          <a:solidFill>
                            <a:srgbClr val="000000"/>
                          </a:solidFill>
                          <a:effectLst/>
                          <a:latin typeface="Calibri" panose="020F0502020204030204" pitchFamily="34" charset="0"/>
                        </a:rPr>
                        <a:t>PREHOSPITAL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75861">
                <a:tc>
                  <a:txBody>
                    <a:bodyPr/>
                    <a:lstStyle/>
                    <a:p>
                      <a:pPr algn="ctr" fontAlgn="ctr"/>
                      <a:r>
                        <a:rPr lang="en-AU" sz="200" b="0" i="0" u="none" strike="noStrike">
                          <a:solidFill>
                            <a:srgbClr val="000000"/>
                          </a:solidFill>
                          <a:effectLst/>
                          <a:latin typeface="Calibri" panose="020F0502020204030204" pitchFamily="34" charset="0"/>
                        </a:rPr>
                        <a:t>17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TranspMode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Mode of Transport from scene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AmbulanceArrTime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Time of Ambulance Arrival at Patient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19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OtherHospTransfer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Transfer from Other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20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RefHospId1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21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RefHospArrDateTime1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Arrival at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22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RefHospDeptDateTime1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Departure from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23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RefHospTranspMode1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Mode of Transport from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24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RefHospId2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25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RefHospArrDateTime2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Arrival at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26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RefHospDeptDateTime2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Departure from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27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RefHospTranspMode2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Mode of Transport from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28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RefHospId3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29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RefHospArrDateTime3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Arrival at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30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RefHospDeptDateTime3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Departure from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31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RefHospTranspMode3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Mode of Transport from Referring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32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PreHospBloodTransf</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Pre-hospital Blood Transfusion</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 - RCH collects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33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PreHospCPR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4.09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Pre-hospital CPR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34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PreHospCardArrest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Pre-hospital Cardiac Arrest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35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FirstPulse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pulse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36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FirstSystolic</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systolic BP</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37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FirstRespiRate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Spontaneous Respiratory Rate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38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FirstTemp</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Temperature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39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FirstGCSEye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GCS Eye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FirstGCSVoice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GCS Voice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FirstGCSMotor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GCS Motor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FirstTotalGCS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4.18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Total GCS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gridSpan="16">
                  <a:txBody>
                    <a:bodyPr/>
                    <a:lstStyle/>
                    <a:p>
                      <a:pPr algn="l" fontAlgn="ctr"/>
                      <a:r>
                        <a:rPr lang="en-AU" sz="200" b="1" i="0" u="none" strike="noStrike">
                          <a:solidFill>
                            <a:srgbClr val="000000"/>
                          </a:solidFill>
                          <a:effectLst/>
                          <a:latin typeface="Calibri" panose="020F0502020204030204" pitchFamily="34" charset="0"/>
                        </a:rPr>
                        <a:t>DEFINITIVE CARE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85938">
                <a:tc>
                  <a:txBody>
                    <a:bodyPr/>
                    <a:lstStyle/>
                    <a:p>
                      <a:pPr algn="ctr" fontAlgn="ctr"/>
                      <a:r>
                        <a:rPr lang="en-AU" sz="200" b="0" i="0" u="none" strike="noStrike">
                          <a:solidFill>
                            <a:srgbClr val="000000"/>
                          </a:solidFill>
                          <a:effectLst/>
                          <a:latin typeface="Calibri" panose="020F0502020204030204" pitchFamily="34" charset="0"/>
                        </a:rPr>
                        <a:t>43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ArrivalDateTime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Arrival at Definitive Care Hospital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ArrivalPulse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Pulse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ArrivalSystolic</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Systolic BP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ArrivalRespiRate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Spontaneous Respiratory Rate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ArrivalTemp</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Temperature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ArrivalGCS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GCS Eye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49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ArrivalGCSVoice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GCS Voice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50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ArrivalGCSMotor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GCS Motor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51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ArrivalTotalGCS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5.09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Total GCS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52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ArrivalCPR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CPR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53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ArrivalBloodTransf</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Blood transfussion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54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ArrivalPatIntubated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Patient intubated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55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ArrivalPatIntubatedDateTime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Date &amp; Time Patient Intubated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56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ArrivalRespiQualifier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Respiratory Qualifier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57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ArrivalBloodAlcoholCon</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Blood Alcohol Concentration on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58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FirstBaseExcess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First Measured Arterial Base Excess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59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FirstINR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First Measured INR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EDDischargeDateTime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ED Discharge Date &amp; Time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EDDisposition</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5.19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Disposition after 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IsDiag24hr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6.01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Diagnosis made &gt;24 hours after arrival?</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6.02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FF0000"/>
                          </a:solidFill>
                          <a:effectLst/>
                          <a:latin typeface="Calibri" panose="020F0502020204030204" pitchFamily="34" charset="0"/>
                        </a:rPr>
                        <a:t>DT CT Perfomed</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6.03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FF0000"/>
                          </a:solidFill>
                          <a:effectLst/>
                          <a:latin typeface="Calibri" panose="020F0502020204030204" pitchFamily="34" charset="0"/>
                        </a:rPr>
                        <a:t>CT Type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5">
                  <a:txBody>
                    <a:bodyPr/>
                    <a:lstStyle/>
                    <a:p>
                      <a:pPr algn="ctr" fontAlgn="ctr"/>
                      <a:r>
                        <a:rPr lang="en-AU" sz="200" b="0" i="0" u="none" strike="noStrike">
                          <a:solidFill>
                            <a:srgbClr val="FFFFFF"/>
                          </a:solidFill>
                          <a:effectLst/>
                          <a:latin typeface="Calibri" panose="020F0502020204030204" pitchFamily="34" charset="0"/>
                        </a:rPr>
                        <a:t>Not on Survey</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6.04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FF0000"/>
                          </a:solidFill>
                          <a:effectLst/>
                          <a:latin typeface="Calibri" panose="020F0502020204030204" pitchFamily="34" charset="0"/>
                        </a:rPr>
                        <a:t>Operatative Procedures in OR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FF0000"/>
                          </a:solidFill>
                          <a:effectLst/>
                          <a:latin typeface="Calibri" panose="020F0502020204030204" pitchFamily="34" charset="0"/>
                        </a:rPr>
                        <a:t>6.05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FF0000"/>
                          </a:solidFill>
                          <a:effectLst/>
                          <a:latin typeface="Calibri" panose="020F0502020204030204" pitchFamily="34" charset="0"/>
                        </a:rPr>
                        <a:t>Operative Procedures DT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75861">
                <a:tc>
                  <a:txBody>
                    <a:bodyPr/>
                    <a:lstStyle/>
                    <a:p>
                      <a:pPr algn="ctr" fontAlgn="ctr"/>
                      <a:r>
                        <a:rPr lang="en-AU" sz="200" b="0" i="0" u="none" strike="noStrike">
                          <a:solidFill>
                            <a:srgbClr val="000000"/>
                          </a:solidFill>
                          <a:effectLst/>
                          <a:latin typeface="Calibri" panose="020F0502020204030204" pitchFamily="34" charset="0"/>
                        </a:rPr>
                        <a:t>63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VentDays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6.06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Number of days on ventilator</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AISCode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AIS Injury Codes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85938">
                <a:tc>
                  <a:txBody>
                    <a:bodyPr/>
                    <a:lstStyle/>
                    <a:p>
                      <a:pPr algn="ctr" fontAlgn="ctr"/>
                      <a:r>
                        <a:rPr lang="en-AU" sz="200" b="0" i="0" u="none" strike="noStrike">
                          <a:solidFill>
                            <a:srgbClr val="000000"/>
                          </a:solidFill>
                          <a:effectLst/>
                          <a:latin typeface="Calibri" panose="020F0502020204030204" pitchFamily="34" charset="0"/>
                        </a:rPr>
                        <a:t>65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DischargeDateTime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7.02</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Date &amp; Time of Discharged from Definitive Care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DischargeDest</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7.03</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 b="0" i="0" u="none" strike="noStrike">
                          <a:solidFill>
                            <a:srgbClr val="000000"/>
                          </a:solidFill>
                          <a:effectLst/>
                          <a:latin typeface="Calibri" panose="020F0502020204030204" pitchFamily="34" charset="0"/>
                        </a:rPr>
                        <a:t>Discharge Destination from Acute Care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ISS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7.04</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Injury Severity Score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NISS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7.05</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New Injury Severity Score</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69</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LOS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7.06</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Length of Stay</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70</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ICULOS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7.07</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Length of ICU Stay</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75861">
                <a:tc>
                  <a:txBody>
                    <a:bodyPr/>
                    <a:lstStyle/>
                    <a:p>
                      <a:pPr algn="ctr" fontAlgn="ctr"/>
                      <a:r>
                        <a:rPr lang="en-AU" sz="200" b="0" i="0" u="none" strike="noStrike">
                          <a:solidFill>
                            <a:srgbClr val="000000"/>
                          </a:solidFill>
                          <a:effectLst/>
                          <a:latin typeface="Calibri" panose="020F0502020204030204" pitchFamily="34" charset="0"/>
                        </a:rPr>
                        <a:t>71</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SevereComp</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7.08</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200" b="0" i="0" u="none" strike="noStrike">
                          <a:solidFill>
                            <a:srgbClr val="000000"/>
                          </a:solidFill>
                          <a:effectLst/>
                          <a:latin typeface="Calibri" panose="020F0502020204030204" pitchFamily="34" charset="0"/>
                        </a:rPr>
                        <a:t>Severe Complications?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200" b="0" i="0" u="none" strike="noStrike">
                          <a:solidFill>
                            <a:srgbClr val="000000"/>
                          </a:solidFill>
                          <a:effectLst/>
                          <a:latin typeface="Calibri" panose="020F0502020204030204" pitchFamily="34" charset="0"/>
                        </a:rPr>
                        <a:t> </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a:solidFill>
                            <a:srgbClr val="000000"/>
                          </a:solidFill>
                          <a:effectLst/>
                          <a:latin typeface="Calibri" panose="020F0502020204030204" pitchFamily="34" charset="0"/>
                        </a:rPr>
                        <a:t>Yes</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AU" sz="200" b="0" i="0" u="none" strike="noStrike" dirty="0">
                          <a:solidFill>
                            <a:srgbClr val="000000"/>
                          </a:solidFill>
                          <a:effectLst/>
                          <a:latin typeface="Calibri" panose="020F0502020204030204" pitchFamily="34" charset="0"/>
                        </a:rPr>
                        <a:t>No</a:t>
                      </a:r>
                    </a:p>
                  </a:txBody>
                  <a:tcPr marL="1142" marR="1142" marT="11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1977217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CBE4BE-E758-4A18-ADB5-815D7ADDD95A}" type="datetime1">
              <a:rPr lang="en-AU" smtClean="0"/>
              <a:t>29/11/2018</a:t>
            </a:fld>
            <a:endParaRPr lang="en-AU" dirty="0"/>
          </a:p>
        </p:txBody>
      </p:sp>
      <p:sp>
        <p:nvSpPr>
          <p:cNvPr id="4" name="Slide Number Placeholder 3"/>
          <p:cNvSpPr>
            <a:spLocks noGrp="1"/>
          </p:cNvSpPr>
          <p:nvPr>
            <p:ph type="sldNum" sz="quarter" idx="11"/>
          </p:nvPr>
        </p:nvSpPr>
        <p:spPr/>
        <p:txBody>
          <a:bodyPr/>
          <a:lstStyle/>
          <a:p>
            <a:fld id="{1FC6AF4B-7D96-4567-9564-A1C1E1840D1A}" type="slidenum">
              <a:rPr lang="en-AU" smtClean="0"/>
              <a:pPr/>
              <a:t>8</a:t>
            </a:fld>
            <a:endParaRPr lang="en-AU" dirty="0"/>
          </a:p>
        </p:txBody>
      </p:sp>
      <p:sp>
        <p:nvSpPr>
          <p:cNvPr id="8" name="Title 7"/>
          <p:cNvSpPr>
            <a:spLocks noGrp="1"/>
          </p:cNvSpPr>
          <p:nvPr>
            <p:ph type="ctrTitle"/>
          </p:nvPr>
        </p:nvSpPr>
        <p:spPr>
          <a:xfrm>
            <a:off x="195791" y="418972"/>
            <a:ext cx="4370917" cy="427036"/>
          </a:xfrm>
        </p:spPr>
        <p:txBody>
          <a:bodyPr/>
          <a:lstStyle/>
          <a:p>
            <a:r>
              <a:rPr lang="en-AU" b="1" dirty="0" smtClean="0"/>
              <a:t>Process for Review</a:t>
            </a:r>
            <a:endParaRPr lang="en-AU" b="1" dirty="0"/>
          </a:p>
        </p:txBody>
      </p:sp>
      <p:pic>
        <p:nvPicPr>
          <p:cNvPr id="6" name="Picture 5"/>
          <p:cNvPicPr>
            <a:picLocks noChangeAspect="1"/>
          </p:cNvPicPr>
          <p:nvPr/>
        </p:nvPicPr>
        <p:blipFill>
          <a:blip r:embed="rId2"/>
          <a:stretch>
            <a:fillRect/>
          </a:stretch>
        </p:blipFill>
        <p:spPr>
          <a:xfrm>
            <a:off x="648788" y="559859"/>
            <a:ext cx="7142662" cy="5009861"/>
          </a:xfrm>
          <a:prstGeom prst="rect">
            <a:avLst/>
          </a:prstGeom>
        </p:spPr>
      </p:pic>
    </p:spTree>
    <p:extLst>
      <p:ext uri="{BB962C8B-B14F-4D97-AF65-F5344CB8AC3E}">
        <p14:creationId xmlns:p14="http://schemas.microsoft.com/office/powerpoint/2010/main" val="2661554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933858F-18BE-4B98-AA87-8112CA01ABE0}" vid="{B9CA5E54-8EDE-49CE-A4AB-EB8F1B6FB9F8}"/>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933858F-18BE-4B98-AA87-8112CA01ABE0}" vid="{5CEEC738-38FF-4660-9472-6B6D4D6A53DE}"/>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933858F-18BE-4B98-AA87-8112CA01ABE0}" vid="{DD92C56C-EA89-411B-B070-AC3F1BACB3C7}"/>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933858F-18BE-4B98-AA87-8112CA01ABE0}" vid="{A4E52D63-E0B5-4D38-9300-21DC93589AF1}"/>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ATR Master Template-2 (002)</Template>
  <TotalTime>93</TotalTime>
  <Words>3479</Words>
  <Application>Microsoft Office PowerPoint</Application>
  <PresentationFormat>On-screen Show (4:3)</PresentationFormat>
  <Paragraphs>2729</Paragraphs>
  <Slides>8</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8</vt:i4>
      </vt:variant>
    </vt:vector>
  </HeadingPairs>
  <TitlesOfParts>
    <vt:vector size="14" baseType="lpstr">
      <vt:lpstr>Arial</vt:lpstr>
      <vt:lpstr>Calibri</vt:lpstr>
      <vt:lpstr>Cover</vt:lpstr>
      <vt:lpstr>Office Theme</vt:lpstr>
      <vt:lpstr>1_Custom Design</vt:lpstr>
      <vt:lpstr>2_Custom Design</vt:lpstr>
      <vt:lpstr>PowerPoint Presentation</vt:lpstr>
      <vt:lpstr>PowerPoint Presentation</vt:lpstr>
      <vt:lpstr>BNTMDS BACKGROUND</vt:lpstr>
      <vt:lpstr>PURPOSE OF WORKING GROUP</vt:lpstr>
      <vt:lpstr>Principles for Removal, Modification or Additions </vt:lpstr>
      <vt:lpstr>Completeness 2016-17</vt:lpstr>
      <vt:lpstr>Collected Variables</vt:lpstr>
      <vt:lpstr>Process for Review</vt:lpstr>
    </vt:vector>
  </TitlesOfParts>
  <Company>Monash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McKie</dc:creator>
  <cp:lastModifiedBy>Emily McKie</cp:lastModifiedBy>
  <cp:revision>10</cp:revision>
  <dcterms:created xsi:type="dcterms:W3CDTF">2018-10-02T03:17:31Z</dcterms:created>
  <dcterms:modified xsi:type="dcterms:W3CDTF">2018-11-29T10:39:32Z</dcterms:modified>
</cp:coreProperties>
</file>